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82" r:id="rId2"/>
    <p:sldId id="292" r:id="rId3"/>
    <p:sldId id="284" r:id="rId4"/>
    <p:sldId id="294" r:id="rId5"/>
    <p:sldId id="285" r:id="rId6"/>
    <p:sldId id="293" r:id="rId7"/>
    <p:sldId id="297" r:id="rId8"/>
    <p:sldId id="287" r:id="rId9"/>
    <p:sldId id="298" r:id="rId10"/>
    <p:sldId id="288" r:id="rId11"/>
    <p:sldId id="299" r:id="rId12"/>
    <p:sldId id="303" r:id="rId13"/>
    <p:sldId id="301" r:id="rId14"/>
    <p:sldId id="305" r:id="rId15"/>
    <p:sldId id="302" r:id="rId16"/>
    <p:sldId id="304" r:id="rId17"/>
    <p:sldId id="306" r:id="rId18"/>
    <p:sldId id="307" r:id="rId19"/>
    <p:sldId id="296" r:id="rId20"/>
    <p:sldId id="308" r:id="rId21"/>
    <p:sldId id="309" r:id="rId22"/>
    <p:sldId id="289" r:id="rId23"/>
    <p:sldId id="290" r:id="rId24"/>
    <p:sldId id="291" r:id="rId25"/>
    <p:sldId id="27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A439"/>
    <a:srgbClr val="625FBF"/>
    <a:srgbClr val="8E92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78" autoAdjust="0"/>
    <p:restoredTop sz="95135"/>
  </p:normalViewPr>
  <p:slideViewPr>
    <p:cSldViewPr snapToGrid="0">
      <p:cViewPr varScale="1">
        <p:scale>
          <a:sx n="113" d="100"/>
          <a:sy n="113" d="100"/>
        </p:scale>
        <p:origin x="336"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90" d="100"/>
          <a:sy n="90" d="100"/>
        </p:scale>
        <p:origin x="3840"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2EE575-E8C9-4926-A502-A94E0B3FD001}" type="datetimeFigureOut">
              <a:rPr lang="en-US" smtClean="0"/>
              <a:t>8/5/20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4401B5-2656-489E-9875-9EACCD25F439}" type="slidenum">
              <a:rPr lang="en-US" smtClean="0"/>
              <a:t>‹#›</a:t>
            </a:fld>
            <a:endParaRPr lang="en-US"/>
          </a:p>
        </p:txBody>
      </p:sp>
    </p:spTree>
    <p:extLst>
      <p:ext uri="{BB962C8B-B14F-4D97-AF65-F5344CB8AC3E}">
        <p14:creationId xmlns:p14="http://schemas.microsoft.com/office/powerpoint/2010/main" val="4713958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everybody, I’ll start by quickly introduce myself. My name is Kilian Hett, I’m a postdoctoral researcher working for the Medical Image Computing Lab. </a:t>
            </a:r>
          </a:p>
          <a:p>
            <a:r>
              <a:rPr lang="en-US" dirty="0"/>
              <a:t>Today  and Friday I’m going to give you a lecture about automatic methods for  brain structures segmentation.</a:t>
            </a:r>
          </a:p>
          <a:p>
            <a:r>
              <a:rPr lang="en-US" dirty="0"/>
              <a:t>----------------------------------</a:t>
            </a:r>
          </a:p>
          <a:p>
            <a:r>
              <a:rPr lang="en-US" dirty="0"/>
              <a:t>Thank you Ipek, for this introduction, so as Dr. </a:t>
            </a:r>
            <a:r>
              <a:rPr lang="en-US" dirty="0" err="1"/>
              <a:t>Oguz</a:t>
            </a:r>
            <a:r>
              <a:rPr lang="en-US" dirty="0"/>
              <a:t> just  told you, </a:t>
            </a:r>
          </a:p>
          <a:p>
            <a:r>
              <a:rPr lang="en-US" dirty="0"/>
              <a:t>Today and also Friday, I’m going to give you a lecture about automated methods for the segmentation of brain structures.</a:t>
            </a:r>
          </a:p>
          <a:p>
            <a:endParaRPr lang="en-US" dirty="0"/>
          </a:p>
        </p:txBody>
      </p:sp>
      <p:sp>
        <p:nvSpPr>
          <p:cNvPr id="4" name="Slide Number Placeholder 3"/>
          <p:cNvSpPr>
            <a:spLocks noGrp="1"/>
          </p:cNvSpPr>
          <p:nvPr>
            <p:ph type="sldNum" sz="quarter" idx="5"/>
          </p:nvPr>
        </p:nvSpPr>
        <p:spPr/>
        <p:txBody>
          <a:bodyPr/>
          <a:lstStyle/>
          <a:p>
            <a:fld id="{DC4401B5-2656-489E-9875-9EACCD25F439}" type="slidenum">
              <a:rPr lang="en-US" smtClean="0"/>
              <a:t>1</a:t>
            </a:fld>
            <a:endParaRPr lang="en-US"/>
          </a:p>
        </p:txBody>
      </p:sp>
    </p:spTree>
    <p:extLst>
      <p:ext uri="{BB962C8B-B14F-4D97-AF65-F5344CB8AC3E}">
        <p14:creationId xmlns:p14="http://schemas.microsoft.com/office/powerpoint/2010/main" val="2664707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all of you, I hope, already know, the brain is an organ that serves as the center of the nervous system. It is a complicated organ divided in different interconnected structures, each one having distinct characteristics and functions.</a:t>
            </a:r>
          </a:p>
          <a:p>
            <a:endParaRPr lang="en-US" dirty="0"/>
          </a:p>
          <a:p>
            <a:r>
              <a:rPr lang="en-US" dirty="0"/>
              <a:t>For example on this coronal view you can see the hippocampus (in the red box), which the central region for our memory which is also strongly impacted by memory related neurodegenerative disease as Alzheimer disease for example, </a:t>
            </a:r>
          </a:p>
          <a:p>
            <a:endParaRPr lang="en-US" dirty="0"/>
          </a:p>
          <a:p>
            <a:r>
              <a:rPr lang="en-US" dirty="0"/>
              <a:t>And the putamen (in the blue box) managing a lot of our motor functions that is also impacted by disease affecting motor functions, as Huntington's disease.</a:t>
            </a:r>
          </a:p>
        </p:txBody>
      </p:sp>
      <p:sp>
        <p:nvSpPr>
          <p:cNvPr id="4" name="Slide Number Placeholder 3"/>
          <p:cNvSpPr>
            <a:spLocks noGrp="1"/>
          </p:cNvSpPr>
          <p:nvPr>
            <p:ph type="sldNum" sz="quarter" idx="5"/>
          </p:nvPr>
        </p:nvSpPr>
        <p:spPr/>
        <p:txBody>
          <a:bodyPr/>
          <a:lstStyle/>
          <a:p>
            <a:fld id="{DC4401B5-2656-489E-9875-9EACCD25F439}" type="slidenum">
              <a:rPr lang="en-US" smtClean="0"/>
              <a:t>25</a:t>
            </a:fld>
            <a:endParaRPr lang="en-US"/>
          </a:p>
        </p:txBody>
      </p:sp>
    </p:spTree>
    <p:extLst>
      <p:ext uri="{BB962C8B-B14F-4D97-AF65-F5344CB8AC3E}">
        <p14:creationId xmlns:p14="http://schemas.microsoft.com/office/powerpoint/2010/main" val="36117979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36E95-8AB3-49B3-95ED-F8D8700EC615}"/>
              </a:ext>
            </a:extLst>
          </p:cNvPr>
          <p:cNvSpPr>
            <a:spLocks noGrp="1"/>
          </p:cNvSpPr>
          <p:nvPr>
            <p:ph type="ctrTitle"/>
          </p:nvPr>
        </p:nvSpPr>
        <p:spPr>
          <a:xfrm>
            <a:off x="123363" y="961428"/>
            <a:ext cx="11128764" cy="2387600"/>
          </a:xfrm>
        </p:spPr>
        <p:txBody>
          <a:bodyPr anchor="b"/>
          <a:lstStyle>
            <a:lvl1pPr algn="l">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AB2ECF8-3A4D-4B48-BFC7-59517E46C621}"/>
              </a:ext>
            </a:extLst>
          </p:cNvPr>
          <p:cNvSpPr>
            <a:spLocks noGrp="1"/>
          </p:cNvSpPr>
          <p:nvPr>
            <p:ph type="subTitle" idx="1" hasCustomPrompt="1"/>
          </p:nvPr>
        </p:nvSpPr>
        <p:spPr>
          <a:xfrm>
            <a:off x="123362" y="3602038"/>
            <a:ext cx="11128765" cy="1655762"/>
          </a:xfrm>
        </p:spPr>
        <p:txBody>
          <a:bodyPr/>
          <a:lstStyle>
            <a:lvl1pPr marL="0" indent="0" algn="l">
              <a:spcBef>
                <a:spcPts val="10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(ex:  VISE Seminar Series)</a:t>
            </a:r>
          </a:p>
          <a:p>
            <a:r>
              <a:rPr lang="en-US" dirty="0"/>
              <a:t>Author</a:t>
            </a:r>
          </a:p>
          <a:p>
            <a:r>
              <a:rPr lang="en-US" dirty="0"/>
              <a:t>Date</a:t>
            </a:r>
          </a:p>
        </p:txBody>
      </p:sp>
      <p:sp>
        <p:nvSpPr>
          <p:cNvPr id="8" name="Rectangle 7">
            <a:extLst>
              <a:ext uri="{FF2B5EF4-FFF2-40B4-BE49-F238E27FC236}">
                <a16:creationId xmlns:a16="http://schemas.microsoft.com/office/drawing/2014/main" id="{36EC34B9-EBEE-48CA-856F-D4F49152B076}"/>
              </a:ext>
            </a:extLst>
          </p:cNvPr>
          <p:cNvSpPr/>
          <p:nvPr userDrawn="1"/>
        </p:nvSpPr>
        <p:spPr>
          <a:xfrm>
            <a:off x="0" y="0"/>
            <a:ext cx="12192000" cy="224581"/>
          </a:xfrm>
          <a:prstGeom prst="rect">
            <a:avLst/>
          </a:prstGeom>
          <a:gradFill flip="none" rotWithShape="1">
            <a:gsLst>
              <a:gs pos="0">
                <a:srgbClr val="876D3A"/>
              </a:gs>
              <a:gs pos="50000">
                <a:srgbClr val="C6AB77"/>
              </a:gs>
              <a:gs pos="100000">
                <a:srgbClr val="866C3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910928AD-D411-4E0A-8A63-EC338600162F}"/>
              </a:ext>
            </a:extLst>
          </p:cNvPr>
          <p:cNvSpPr/>
          <p:nvPr userDrawn="1"/>
        </p:nvSpPr>
        <p:spPr>
          <a:xfrm>
            <a:off x="0" y="5943600"/>
            <a:ext cx="12192000" cy="914400"/>
          </a:xfrm>
          <a:prstGeom prst="rect">
            <a:avLst/>
          </a:prstGeom>
          <a:gradFill flip="none" rotWithShape="1">
            <a:gsLst>
              <a:gs pos="0">
                <a:srgbClr val="876D3A"/>
              </a:gs>
              <a:gs pos="50000">
                <a:srgbClr val="C6AB77"/>
              </a:gs>
              <a:gs pos="100000">
                <a:srgbClr val="866C3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9">
            <a:extLst>
              <a:ext uri="{FF2B5EF4-FFF2-40B4-BE49-F238E27FC236}">
                <a16:creationId xmlns:a16="http://schemas.microsoft.com/office/drawing/2014/main" id="{CBCF3496-BFD0-433E-BB18-F5495D5DF930}"/>
              </a:ext>
            </a:extLst>
          </p:cNvPr>
          <p:cNvSpPr/>
          <p:nvPr userDrawn="1"/>
        </p:nvSpPr>
        <p:spPr>
          <a:xfrm>
            <a:off x="0" y="5852160"/>
            <a:ext cx="12192000" cy="91440"/>
          </a:xfrm>
          <a:prstGeom prst="rect">
            <a:avLst/>
          </a:prstGeom>
          <a:solidFill>
            <a:srgbClr val="504C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2" descr="Image result for vanderbilt VISE logo">
            <a:extLst>
              <a:ext uri="{FF2B5EF4-FFF2-40B4-BE49-F238E27FC236}">
                <a16:creationId xmlns:a16="http://schemas.microsoft.com/office/drawing/2014/main" id="{54B21D68-7207-4764-A0A3-5D32AE02692F}"/>
              </a:ext>
            </a:extLst>
          </p:cNvPr>
          <p:cNvPicPr>
            <a:picLocks noChangeAspect="1" noChangeArrowheads="1"/>
          </p:cNvPicPr>
          <p:nvPr userDrawn="1"/>
        </p:nvPicPr>
        <p:blipFill rotWithShape="1">
          <a:blip r:embed="rId2" cstate="screen">
            <a:clrChange>
              <a:clrFrom>
                <a:srgbClr val="D4B37E"/>
              </a:clrFrom>
              <a:clrTo>
                <a:srgbClr val="D4B37E">
                  <a:alpha val="0"/>
                </a:srgbClr>
              </a:clrTo>
            </a:clrChange>
            <a:extLst>
              <a:ext uri="{28A0092B-C50C-407E-A947-70E740481C1C}">
                <a14:useLocalDpi xmlns:a14="http://schemas.microsoft.com/office/drawing/2010/main"/>
              </a:ext>
            </a:extLst>
          </a:blip>
          <a:srcRect t="-2"/>
          <a:stretch/>
        </p:blipFill>
        <p:spPr bwMode="auto">
          <a:xfrm>
            <a:off x="116048" y="6049670"/>
            <a:ext cx="2753566" cy="6858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1D96AA5A-2260-461C-BDA0-513A184004C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1382805" y="6042355"/>
            <a:ext cx="693147" cy="685800"/>
          </a:xfrm>
          <a:prstGeom prst="rect">
            <a:avLst/>
          </a:prstGeom>
        </p:spPr>
      </p:pic>
      <p:sp>
        <p:nvSpPr>
          <p:cNvPr id="13" name="TextBox 12">
            <a:extLst>
              <a:ext uri="{FF2B5EF4-FFF2-40B4-BE49-F238E27FC236}">
                <a16:creationId xmlns:a16="http://schemas.microsoft.com/office/drawing/2014/main" id="{E12CB3C0-FBC2-4343-9905-CFE073BC5C76}"/>
              </a:ext>
            </a:extLst>
          </p:cNvPr>
          <p:cNvSpPr txBox="1"/>
          <p:nvPr userDrawn="1"/>
        </p:nvSpPr>
        <p:spPr>
          <a:xfrm>
            <a:off x="8581812" y="5999931"/>
            <a:ext cx="2714205" cy="830997"/>
          </a:xfrm>
          <a:prstGeom prst="rect">
            <a:avLst/>
          </a:prstGeom>
          <a:noFill/>
        </p:spPr>
        <p:txBody>
          <a:bodyPr wrap="square" rtlCol="0">
            <a:spAutoFit/>
          </a:bodyPr>
          <a:lstStyle/>
          <a:p>
            <a:r>
              <a:rPr lang="en-US" sz="4800" b="1" dirty="0">
                <a:latin typeface="Arial Black" panose="020B0A04020102020204" pitchFamily="34" charset="0"/>
              </a:rPr>
              <a:t>MedICL</a:t>
            </a:r>
          </a:p>
        </p:txBody>
      </p:sp>
      <p:sp>
        <p:nvSpPr>
          <p:cNvPr id="14" name="Rectangle 13">
            <a:extLst>
              <a:ext uri="{FF2B5EF4-FFF2-40B4-BE49-F238E27FC236}">
                <a16:creationId xmlns:a16="http://schemas.microsoft.com/office/drawing/2014/main" id="{81A2DA26-D3B7-4EF0-814C-5E5B7A9FD346}"/>
              </a:ext>
            </a:extLst>
          </p:cNvPr>
          <p:cNvSpPr/>
          <p:nvPr userDrawn="1"/>
        </p:nvSpPr>
        <p:spPr>
          <a:xfrm>
            <a:off x="0" y="224581"/>
            <a:ext cx="12192000" cy="91440"/>
          </a:xfrm>
          <a:prstGeom prst="rect">
            <a:avLst/>
          </a:prstGeom>
          <a:solidFill>
            <a:srgbClr val="504C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42114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CE932-7675-463A-B641-CA8694872A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D87D09-E2FF-476A-8B44-76B28DC9DFF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3805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253B5A-9B8E-433E-ABEC-555A51CF033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AC17DB6-22A6-49D4-A723-23B4DB2EC9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5540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BA1FD-6957-4863-901F-23125E44809F}"/>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4CE7174-A029-4681-9464-9AE9C4D1808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AEBA2EDC-3EB2-4B76-B79F-CAEFE72159CC}"/>
              </a:ext>
            </a:extLst>
          </p:cNvPr>
          <p:cNvSpPr>
            <a:spLocks noGrp="1"/>
          </p:cNvSpPr>
          <p:nvPr>
            <p:ph type="sldNum" sz="quarter" idx="10"/>
          </p:nvPr>
        </p:nvSpPr>
        <p:spPr/>
        <p:txBody>
          <a:bodyPr/>
          <a:lstStyle/>
          <a:p>
            <a:fld id="{AF7A4240-49DE-45C7-BB34-957B10509EC9}" type="slidenum">
              <a:rPr lang="en-US" smtClean="0"/>
              <a:pPr/>
              <a:t>‹#›</a:t>
            </a:fld>
            <a:endParaRPr lang="en-US" dirty="0"/>
          </a:p>
        </p:txBody>
      </p:sp>
    </p:spTree>
    <p:extLst>
      <p:ext uri="{BB962C8B-B14F-4D97-AF65-F5344CB8AC3E}">
        <p14:creationId xmlns:p14="http://schemas.microsoft.com/office/powerpoint/2010/main" val="3182391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C3439-CB3A-4E8D-9069-97499026A6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9C069CA-6052-4EF2-B662-9C32185E3A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081728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B9BD0-C588-495F-B2F0-4C30BFA55F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0B9FC9-7651-46C5-B724-6C6E04DEB7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3FCA9E-6A6C-4B71-9B30-D34497402DE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2763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5165E-BC18-4274-9274-17C3791FA33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2BB6D59-E353-429D-B0E2-FC6DD9E8BE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4315FFC-7252-4D93-85F7-5EB2A81E618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57A3196-9956-425F-A652-F36A630BAC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33D1F74-AA0A-4395-9C0D-3A7AD45AA88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270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09492-8C9F-4BEE-A301-BB51A8E9EBF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4046EF-1497-4993-9FC3-9EFB37A6F487}"/>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C6445C9A-A56C-49E7-A321-2B83CE83819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3B92C189-BDCA-425F-98F2-3D63725A680E}"/>
              </a:ext>
            </a:extLst>
          </p:cNvPr>
          <p:cNvSpPr>
            <a:spLocks noGrp="1"/>
          </p:cNvSpPr>
          <p:nvPr>
            <p:ph type="sldNum" sz="quarter" idx="12"/>
          </p:nvPr>
        </p:nvSpPr>
        <p:spPr>
          <a:xfrm>
            <a:off x="8610600" y="6356350"/>
            <a:ext cx="2743200" cy="365125"/>
          </a:xfrm>
          <a:prstGeom prst="rect">
            <a:avLst/>
          </a:prstGeom>
        </p:spPr>
        <p:txBody>
          <a:bodyPr/>
          <a:lstStyle/>
          <a:p>
            <a:fld id="{C2ACE132-43F3-489E-80C4-0188F8BAC2A4}" type="slidenum">
              <a:rPr lang="en-US" smtClean="0"/>
              <a:t>‹#›</a:t>
            </a:fld>
            <a:endParaRPr lang="en-US"/>
          </a:p>
        </p:txBody>
      </p:sp>
    </p:spTree>
    <p:extLst>
      <p:ext uri="{BB962C8B-B14F-4D97-AF65-F5344CB8AC3E}">
        <p14:creationId xmlns:p14="http://schemas.microsoft.com/office/powerpoint/2010/main" val="1789453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06157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AA340-995C-4F15-B87C-062F164D32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F4110FB-A164-4265-9AFB-2C21475A93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A7DED4-4B79-411E-83AF-EBADA979DE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4163796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3AB8E-A0F2-41C6-8C3E-CFFB39F49F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E942555-0355-4FA9-86C5-390DC4D2F0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597F6EE4-21A5-473D-8EE9-ECD264286B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935243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4D4744-F3E7-4D4B-BA38-3033A28E3A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6CE3D0E-1110-4F14-BB36-97182D5F98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AAA7172A-A768-4F29-BBA9-1D2639D2BA16}"/>
              </a:ext>
            </a:extLst>
          </p:cNvPr>
          <p:cNvSpPr/>
          <p:nvPr userDrawn="1"/>
        </p:nvSpPr>
        <p:spPr>
          <a:xfrm>
            <a:off x="0" y="0"/>
            <a:ext cx="12192000" cy="230188"/>
          </a:xfrm>
          <a:prstGeom prst="rect">
            <a:avLst/>
          </a:prstGeom>
          <a:gradFill flip="none" rotWithShape="1">
            <a:gsLst>
              <a:gs pos="0">
                <a:srgbClr val="876D3A"/>
              </a:gs>
              <a:gs pos="50000">
                <a:srgbClr val="C6AB77"/>
              </a:gs>
              <a:gs pos="100000">
                <a:srgbClr val="866C3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536F66C9-C70E-405D-B192-CAD83A61AB2E}"/>
              </a:ext>
            </a:extLst>
          </p:cNvPr>
          <p:cNvSpPr/>
          <p:nvPr userDrawn="1"/>
        </p:nvSpPr>
        <p:spPr>
          <a:xfrm>
            <a:off x="0" y="6400800"/>
            <a:ext cx="12192000" cy="457200"/>
          </a:xfrm>
          <a:prstGeom prst="rect">
            <a:avLst/>
          </a:prstGeom>
          <a:gradFill flip="none" rotWithShape="1">
            <a:gsLst>
              <a:gs pos="0">
                <a:srgbClr val="876D3A"/>
              </a:gs>
              <a:gs pos="50000">
                <a:srgbClr val="C6AB77"/>
              </a:gs>
              <a:gs pos="100000">
                <a:srgbClr val="866C3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E37BBFF-3192-4486-B5EE-E011BA27B17C}"/>
              </a:ext>
            </a:extLst>
          </p:cNvPr>
          <p:cNvSpPr/>
          <p:nvPr userDrawn="1"/>
        </p:nvSpPr>
        <p:spPr>
          <a:xfrm>
            <a:off x="0" y="6311900"/>
            <a:ext cx="12192000" cy="88900"/>
          </a:xfrm>
          <a:prstGeom prst="rect">
            <a:avLst/>
          </a:prstGeom>
          <a:solidFill>
            <a:srgbClr val="504C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6DF6EB76-B06B-43FD-B0FB-62581C5888DE}"/>
              </a:ext>
            </a:extLst>
          </p:cNvPr>
          <p:cNvGrpSpPr/>
          <p:nvPr userDrawn="1"/>
        </p:nvGrpSpPr>
        <p:grpSpPr>
          <a:xfrm>
            <a:off x="9962556" y="6444416"/>
            <a:ext cx="1582917" cy="369332"/>
            <a:chOff x="10563688" y="6444416"/>
            <a:chExt cx="1582917" cy="369332"/>
          </a:xfrm>
        </p:grpSpPr>
        <p:pic>
          <p:nvPicPr>
            <p:cNvPr id="12" name="Picture 11">
              <a:extLst>
                <a:ext uri="{FF2B5EF4-FFF2-40B4-BE49-F238E27FC236}">
                  <a16:creationId xmlns:a16="http://schemas.microsoft.com/office/drawing/2014/main" id="{416893F5-8F33-4F1D-9831-2B0993E70FA5}"/>
                </a:ext>
              </a:extLst>
            </p:cNvPr>
            <p:cNvPicPr>
              <a:picLocks noChangeAspect="1"/>
            </p:cNvPicPr>
            <p:nvPr userDrawn="1"/>
          </p:nvPicPr>
          <p:blipFill rotWithShape="1">
            <a:blip r:embed="rId13" cstate="screen">
              <a:extLst>
                <a:ext uri="{28A0092B-C50C-407E-A947-70E740481C1C}">
                  <a14:useLocalDpi xmlns:a14="http://schemas.microsoft.com/office/drawing/2010/main"/>
                </a:ext>
              </a:extLst>
            </a:blip>
            <a:srcRect/>
            <a:stretch/>
          </p:blipFill>
          <p:spPr>
            <a:xfrm>
              <a:off x="11776927" y="6446520"/>
              <a:ext cx="369678" cy="365760"/>
            </a:xfrm>
            <a:prstGeom prst="rect">
              <a:avLst/>
            </a:prstGeom>
          </p:spPr>
        </p:pic>
        <p:sp>
          <p:nvSpPr>
            <p:cNvPr id="13" name="TextBox 12">
              <a:extLst>
                <a:ext uri="{FF2B5EF4-FFF2-40B4-BE49-F238E27FC236}">
                  <a16:creationId xmlns:a16="http://schemas.microsoft.com/office/drawing/2014/main" id="{E0FE7CD1-2299-4463-99F7-6C64A1E27600}"/>
                </a:ext>
              </a:extLst>
            </p:cNvPr>
            <p:cNvSpPr txBox="1"/>
            <p:nvPr userDrawn="1"/>
          </p:nvSpPr>
          <p:spPr>
            <a:xfrm>
              <a:off x="10563688" y="6444416"/>
              <a:ext cx="1213239" cy="369332"/>
            </a:xfrm>
            <a:prstGeom prst="rect">
              <a:avLst/>
            </a:prstGeom>
            <a:noFill/>
          </p:spPr>
          <p:txBody>
            <a:bodyPr wrap="square" rtlCol="0">
              <a:spAutoFit/>
            </a:bodyPr>
            <a:lstStyle/>
            <a:p>
              <a:r>
                <a:rPr lang="en-US" sz="1800" b="1" dirty="0">
                  <a:latin typeface="Arial Black" panose="020B0A04020102020204" pitchFamily="34" charset="0"/>
                </a:rPr>
                <a:t>MedICL</a:t>
              </a:r>
            </a:p>
          </p:txBody>
        </p:sp>
      </p:grpSp>
      <p:sp>
        <p:nvSpPr>
          <p:cNvPr id="6" name="Slide Number Placeholder 5">
            <a:extLst>
              <a:ext uri="{FF2B5EF4-FFF2-40B4-BE49-F238E27FC236}">
                <a16:creationId xmlns:a16="http://schemas.microsoft.com/office/drawing/2014/main" id="{6A78C4D6-A1CA-4E5B-81F3-0876DE8BA34A}"/>
              </a:ext>
            </a:extLst>
          </p:cNvPr>
          <p:cNvSpPr>
            <a:spLocks noGrp="1"/>
          </p:cNvSpPr>
          <p:nvPr>
            <p:ph type="sldNum" sz="quarter" idx="4"/>
          </p:nvPr>
        </p:nvSpPr>
        <p:spPr>
          <a:xfrm>
            <a:off x="11545469" y="6446520"/>
            <a:ext cx="538671" cy="365125"/>
          </a:xfrm>
          <a:prstGeom prst="rect">
            <a:avLst/>
          </a:prstGeom>
        </p:spPr>
        <p:txBody>
          <a:bodyPr vert="horz" lIns="91440" tIns="45720" rIns="91440" bIns="45720" rtlCol="0" anchor="ctr"/>
          <a:lstStyle>
            <a:lvl1pPr algn="r">
              <a:defRPr sz="18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fld id="{AF7A4240-49DE-45C7-BB34-957B10509EC9}" type="slidenum">
              <a:rPr lang="en-US" smtClean="0"/>
              <a:pPr/>
              <a:t>‹#›</a:t>
            </a:fld>
            <a:endParaRPr lang="en-US" dirty="0"/>
          </a:p>
        </p:txBody>
      </p:sp>
      <p:pic>
        <p:nvPicPr>
          <p:cNvPr id="14" name="Picture 2" descr="Image result for vanderbilt VISE logo">
            <a:extLst>
              <a:ext uri="{FF2B5EF4-FFF2-40B4-BE49-F238E27FC236}">
                <a16:creationId xmlns:a16="http://schemas.microsoft.com/office/drawing/2014/main" id="{574B6CF6-5344-B54C-BB5B-C24D078C4D33}"/>
              </a:ext>
            </a:extLst>
          </p:cNvPr>
          <p:cNvPicPr>
            <a:picLocks noChangeAspect="1" noChangeArrowheads="1"/>
          </p:cNvPicPr>
          <p:nvPr userDrawn="1"/>
        </p:nvPicPr>
        <p:blipFill rotWithShape="1">
          <a:blip r:embed="rId14">
            <a:clrChange>
              <a:clrFrom>
                <a:srgbClr val="D4B37E"/>
              </a:clrFrom>
              <a:clrTo>
                <a:srgbClr val="D4B37E">
                  <a:alpha val="0"/>
                </a:srgbClr>
              </a:clrTo>
            </a:clrChange>
            <a:extLst>
              <a:ext uri="{28A0092B-C50C-407E-A947-70E740481C1C}">
                <a14:useLocalDpi xmlns:a14="http://schemas.microsoft.com/office/drawing/2010/main" val="0"/>
              </a:ext>
            </a:extLst>
          </a:blip>
          <a:srcRect l="317" t="-1" r="1083" b="46276"/>
          <a:stretch/>
        </p:blipFill>
        <p:spPr bwMode="auto">
          <a:xfrm>
            <a:off x="26523826" y="2111847"/>
            <a:ext cx="5957888" cy="148386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vanderbilt VISE logo">
            <a:extLst>
              <a:ext uri="{FF2B5EF4-FFF2-40B4-BE49-F238E27FC236}">
                <a16:creationId xmlns:a16="http://schemas.microsoft.com/office/drawing/2014/main" id="{6AF28D8F-C1D8-D847-AB40-62CA93E2F9FD}"/>
              </a:ext>
            </a:extLst>
          </p:cNvPr>
          <p:cNvPicPr>
            <a:picLocks noChangeAspect="1" noChangeArrowheads="1"/>
          </p:cNvPicPr>
          <p:nvPr userDrawn="1"/>
        </p:nvPicPr>
        <p:blipFill rotWithShape="1">
          <a:blip r:embed="rId14">
            <a:clrChange>
              <a:clrFrom>
                <a:srgbClr val="D4B37E"/>
              </a:clrFrom>
              <a:clrTo>
                <a:srgbClr val="D4B37E">
                  <a:alpha val="0"/>
                </a:srgbClr>
              </a:clrTo>
            </a:clrChange>
            <a:extLst>
              <a:ext uri="{28A0092B-C50C-407E-A947-70E740481C1C}">
                <a14:useLocalDpi xmlns:a14="http://schemas.microsoft.com/office/drawing/2010/main" val="0"/>
              </a:ext>
            </a:extLst>
          </a:blip>
          <a:srcRect l="317" t="-1" r="1083" b="46276"/>
          <a:stretch/>
        </p:blipFill>
        <p:spPr bwMode="auto">
          <a:xfrm>
            <a:off x="26676226" y="2264247"/>
            <a:ext cx="5957888" cy="148386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mage result for vanderbilt VISE logo">
            <a:extLst>
              <a:ext uri="{FF2B5EF4-FFF2-40B4-BE49-F238E27FC236}">
                <a16:creationId xmlns:a16="http://schemas.microsoft.com/office/drawing/2014/main" id="{AC072A3B-3BEE-6640-9318-95F99F07E83A}"/>
              </a:ext>
            </a:extLst>
          </p:cNvPr>
          <p:cNvPicPr>
            <a:picLocks noChangeAspect="1" noChangeArrowheads="1"/>
          </p:cNvPicPr>
          <p:nvPr userDrawn="1"/>
        </p:nvPicPr>
        <p:blipFill rotWithShape="1">
          <a:blip r:embed="rId14">
            <a:clrChange>
              <a:clrFrom>
                <a:srgbClr val="D4B37E"/>
              </a:clrFrom>
              <a:clrTo>
                <a:srgbClr val="D4B37E">
                  <a:alpha val="0"/>
                </a:srgbClr>
              </a:clrTo>
            </a:clrChange>
            <a:extLst>
              <a:ext uri="{28A0092B-C50C-407E-A947-70E740481C1C}">
                <a14:useLocalDpi xmlns:a14="http://schemas.microsoft.com/office/drawing/2010/main" val="0"/>
              </a:ext>
            </a:extLst>
          </a:blip>
          <a:srcRect l="317" t="-1" r="1083" b="46276"/>
          <a:stretch/>
        </p:blipFill>
        <p:spPr bwMode="auto">
          <a:xfrm>
            <a:off x="26828626" y="2416647"/>
            <a:ext cx="5957888" cy="148386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vanderbilt VISE logo">
            <a:extLst>
              <a:ext uri="{FF2B5EF4-FFF2-40B4-BE49-F238E27FC236}">
                <a16:creationId xmlns:a16="http://schemas.microsoft.com/office/drawing/2014/main" id="{5BD58740-1801-EE47-A804-6FDCE67DE8DB}"/>
              </a:ext>
            </a:extLst>
          </p:cNvPr>
          <p:cNvPicPr>
            <a:picLocks noChangeAspect="1" noChangeArrowheads="1"/>
          </p:cNvPicPr>
          <p:nvPr userDrawn="1"/>
        </p:nvPicPr>
        <p:blipFill rotWithShape="1">
          <a:blip r:embed="rId14">
            <a:clrChange>
              <a:clrFrom>
                <a:srgbClr val="D4B37E"/>
              </a:clrFrom>
              <a:clrTo>
                <a:srgbClr val="D4B37E">
                  <a:alpha val="0"/>
                </a:srgbClr>
              </a:clrTo>
            </a:clrChange>
            <a:extLst>
              <a:ext uri="{28A0092B-C50C-407E-A947-70E740481C1C}">
                <a14:useLocalDpi xmlns:a14="http://schemas.microsoft.com/office/drawing/2010/main" val="0"/>
              </a:ext>
            </a:extLst>
          </a:blip>
          <a:srcRect l="317" t="-1" r="1083" b="46276"/>
          <a:stretch/>
        </p:blipFill>
        <p:spPr bwMode="auto">
          <a:xfrm>
            <a:off x="26981026" y="2569047"/>
            <a:ext cx="5957888" cy="148386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vanderbilt VISE logo">
            <a:extLst>
              <a:ext uri="{FF2B5EF4-FFF2-40B4-BE49-F238E27FC236}">
                <a16:creationId xmlns:a16="http://schemas.microsoft.com/office/drawing/2014/main" id="{CAE3C78F-92FE-5C46-93AC-C2BDC0A1EC0B}"/>
              </a:ext>
            </a:extLst>
          </p:cNvPr>
          <p:cNvPicPr>
            <a:picLocks noChangeAspect="1" noChangeArrowheads="1"/>
          </p:cNvPicPr>
          <p:nvPr userDrawn="1"/>
        </p:nvPicPr>
        <p:blipFill rotWithShape="1">
          <a:blip r:embed="rId14">
            <a:clrChange>
              <a:clrFrom>
                <a:srgbClr val="D4B37E"/>
              </a:clrFrom>
              <a:clrTo>
                <a:srgbClr val="D4B37E">
                  <a:alpha val="0"/>
                </a:srgbClr>
              </a:clrTo>
            </a:clrChange>
            <a:extLst>
              <a:ext uri="{28A0092B-C50C-407E-A947-70E740481C1C}">
                <a14:useLocalDpi xmlns:a14="http://schemas.microsoft.com/office/drawing/2010/main" val="0"/>
              </a:ext>
            </a:extLst>
          </a:blip>
          <a:srcRect l="317" t="-1" r="1083" b="46276"/>
          <a:stretch/>
        </p:blipFill>
        <p:spPr bwMode="auto">
          <a:xfrm>
            <a:off x="27133426" y="2721447"/>
            <a:ext cx="5957888" cy="148386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vanderbilt VISE logo">
            <a:extLst>
              <a:ext uri="{FF2B5EF4-FFF2-40B4-BE49-F238E27FC236}">
                <a16:creationId xmlns:a16="http://schemas.microsoft.com/office/drawing/2014/main" id="{92352256-6852-524E-ADBB-16E02633E86E}"/>
              </a:ext>
            </a:extLst>
          </p:cNvPr>
          <p:cNvPicPr>
            <a:picLocks noChangeAspect="1" noChangeArrowheads="1"/>
          </p:cNvPicPr>
          <p:nvPr userDrawn="1"/>
        </p:nvPicPr>
        <p:blipFill rotWithShape="1">
          <a:blip r:embed="rId15" cstate="screen">
            <a:clrChange>
              <a:clrFrom>
                <a:srgbClr val="D4B37E"/>
              </a:clrFrom>
              <a:clrTo>
                <a:srgbClr val="D4B37E">
                  <a:alpha val="0"/>
                </a:srgbClr>
              </a:clrTo>
            </a:clrChange>
            <a:extLst>
              <a:ext uri="{28A0092B-C50C-407E-A947-70E740481C1C}">
                <a14:useLocalDpi xmlns:a14="http://schemas.microsoft.com/office/drawing/2010/main"/>
              </a:ext>
            </a:extLst>
          </a:blip>
          <a:srcRect t="-2"/>
          <a:stretch/>
        </p:blipFill>
        <p:spPr bwMode="auto">
          <a:xfrm>
            <a:off x="120047" y="6441130"/>
            <a:ext cx="1436305" cy="357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5263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p:titleStyle>
    <p:bodyStyle>
      <a:lvl1pPr marL="228600" indent="-228600" algn="l" defTabSz="914400" rtl="0" eaLnBrk="1" latinLnBrk="0" hangingPunct="1">
        <a:lnSpc>
          <a:spcPct val="90000"/>
        </a:lnSpc>
        <a:spcBef>
          <a:spcPts val="2400"/>
        </a:spcBef>
        <a:buFont typeface="Arial" panose="020B0604020202020204" pitchFamily="34" charset="0"/>
        <a:buChar char="•"/>
        <a:defRPr sz="28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3.png"/><Relationship Id="rId7" Type="http://schemas.openxmlformats.org/officeDocument/2006/relationships/image" Target="../media/image32.png"/><Relationship Id="rId2" Type="http://schemas.openxmlformats.org/officeDocument/2006/relationships/image" Target="../media/image7.png"/><Relationship Id="rId1" Type="http://schemas.openxmlformats.org/officeDocument/2006/relationships/slideLayout" Target="../slideLayouts/slideLayout2.xml"/><Relationship Id="rId10" Type="http://schemas.openxmlformats.org/officeDocument/2006/relationships/image" Target="../media/image8.png"/><Relationship Id="rId9" Type="http://schemas.openxmlformats.org/officeDocument/2006/relationships/image" Target="../media/image34.png"/></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doi.org/10.1002/(SICI)1097-0193(1999)8:2/3%3c98::AID-HBM5%3e3.0.CO;2-F" TargetMode="External"/><Relationship Id="rId2" Type="http://schemas.openxmlformats.org/officeDocument/2006/relationships/hyperlink" Target="https://doi.org/10.1002/(SICI)1097-0193(1996)4:1%3c58::AID-HBM4%3e3.0.CO;2-O" TargetMode="External"/><Relationship Id="rId1" Type="http://schemas.openxmlformats.org/officeDocument/2006/relationships/slideLayout" Target="../slideLayouts/slideLayout2.xml"/><Relationship Id="rId6" Type="http://schemas.openxmlformats.org/officeDocument/2006/relationships/hyperlink" Target="https://doi.org/10.1239/aap/1029955192" TargetMode="External"/><Relationship Id="rId5" Type="http://schemas.openxmlformats.org/officeDocument/2006/relationships/hyperlink" Target="https://doi.org/10.1002/hbm.460010306" TargetMode="External"/><Relationship Id="rId4" Type="http://schemas.openxmlformats.org/officeDocument/2006/relationships/hyperlink" Target="https://doi.org/10.1016/j.neuroimage.2005.06.053"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www.math.mcgill.ca/keith/surfstat/" TargetMode="External"/><Relationship Id="rId2" Type="http://schemas.openxmlformats.org/officeDocument/2006/relationships/hyperlink" Target="https://www.fil.ion.ucl.ac.uk/spm/"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4AB71-0BB5-4684-BA25-B945477F04BA}"/>
              </a:ext>
            </a:extLst>
          </p:cNvPr>
          <p:cNvSpPr>
            <a:spLocks noGrp="1"/>
          </p:cNvSpPr>
          <p:nvPr>
            <p:ph type="ctrTitle"/>
          </p:nvPr>
        </p:nvSpPr>
        <p:spPr>
          <a:xfrm>
            <a:off x="0" y="1366147"/>
            <a:ext cx="12192000" cy="1443960"/>
          </a:xfrm>
        </p:spPr>
        <p:txBody>
          <a:bodyPr>
            <a:normAutofit fontScale="90000"/>
          </a:bodyPr>
          <a:lstStyle/>
          <a:p>
            <a:pPr algn="ctr"/>
            <a:r>
              <a:rPr lang="en-US" b="1" dirty="0">
                <a:ln w="22225">
                  <a:solidFill>
                    <a:schemeClr val="accent2"/>
                  </a:solidFill>
                  <a:prstDash val="solid"/>
                </a:ln>
                <a:solidFill>
                  <a:schemeClr val="accent2">
                    <a:lumMod val="40000"/>
                    <a:lumOff val="60000"/>
                  </a:schemeClr>
                </a:solidFill>
              </a:rPr>
              <a:t>Random field theory for </a:t>
            </a:r>
            <a:br>
              <a:rPr lang="en-US" b="1" dirty="0">
                <a:ln w="22225">
                  <a:solidFill>
                    <a:schemeClr val="accent2"/>
                  </a:solidFill>
                  <a:prstDash val="solid"/>
                </a:ln>
                <a:solidFill>
                  <a:schemeClr val="accent2">
                    <a:lumMod val="40000"/>
                    <a:lumOff val="60000"/>
                  </a:schemeClr>
                </a:solidFill>
              </a:rPr>
            </a:br>
            <a:r>
              <a:rPr lang="en-US" b="1" dirty="0">
                <a:ln w="22225">
                  <a:solidFill>
                    <a:schemeClr val="accent2"/>
                  </a:solidFill>
                  <a:prstDash val="solid"/>
                </a:ln>
                <a:solidFill>
                  <a:schemeClr val="accent2">
                    <a:lumMod val="40000"/>
                    <a:lumOff val="60000"/>
                  </a:schemeClr>
                </a:solidFill>
              </a:rPr>
              <a:t>multi-comparison correction</a:t>
            </a:r>
          </a:p>
        </p:txBody>
      </p:sp>
      <p:sp>
        <p:nvSpPr>
          <p:cNvPr id="3" name="Subtitle 2">
            <a:extLst>
              <a:ext uri="{FF2B5EF4-FFF2-40B4-BE49-F238E27FC236}">
                <a16:creationId xmlns:a16="http://schemas.microsoft.com/office/drawing/2014/main" id="{5E5B18E9-C2EC-4F47-B03D-007B8204BBA6}"/>
              </a:ext>
            </a:extLst>
          </p:cNvPr>
          <p:cNvSpPr>
            <a:spLocks noGrp="1"/>
          </p:cNvSpPr>
          <p:nvPr>
            <p:ph type="subTitle" idx="1"/>
          </p:nvPr>
        </p:nvSpPr>
        <p:spPr>
          <a:xfrm>
            <a:off x="119078" y="5251618"/>
            <a:ext cx="11953843" cy="602673"/>
          </a:xfrm>
        </p:spPr>
        <p:txBody>
          <a:bodyPr/>
          <a:lstStyle/>
          <a:p>
            <a:pPr algn="ctr"/>
            <a:r>
              <a:rPr lang="en-US" dirty="0"/>
              <a:t>Journal Club, Summer special edition</a:t>
            </a:r>
          </a:p>
        </p:txBody>
      </p:sp>
      <p:pic>
        <p:nvPicPr>
          <p:cNvPr id="4" name="Picture 3">
            <a:extLst>
              <a:ext uri="{FF2B5EF4-FFF2-40B4-BE49-F238E27FC236}">
                <a16:creationId xmlns:a16="http://schemas.microsoft.com/office/drawing/2014/main" id="{A4F07D84-F4F4-D644-9BC9-775D5C228FB3}"/>
              </a:ext>
            </a:extLst>
          </p:cNvPr>
          <p:cNvPicPr>
            <a:picLocks noChangeAspect="1"/>
          </p:cNvPicPr>
          <p:nvPr/>
        </p:nvPicPr>
        <p:blipFill rotWithShape="1">
          <a:blip r:embed="rId3" cstate="print">
            <a:alphaModFix amt="30000"/>
            <a:extLst>
              <a:ext uri="{28A0092B-C50C-407E-A947-70E740481C1C}">
                <a14:useLocalDpi xmlns:a14="http://schemas.microsoft.com/office/drawing/2010/main" val="0"/>
              </a:ext>
            </a:extLst>
          </a:blip>
          <a:srcRect l="22445" t="10021" r="24610" b="37596"/>
          <a:stretch/>
        </p:blipFill>
        <p:spPr>
          <a:xfrm>
            <a:off x="9229674" y="2965566"/>
            <a:ext cx="2528939" cy="2111212"/>
          </a:xfrm>
          <a:prstGeom prst="ellipse">
            <a:avLst/>
          </a:prstGeom>
          <a:ln>
            <a:noFill/>
          </a:ln>
          <a:effectLst>
            <a:softEdge rad="112500"/>
          </a:effectLst>
        </p:spPr>
      </p:pic>
      <p:pic>
        <p:nvPicPr>
          <p:cNvPr id="9" name="Picture 4">
            <a:extLst>
              <a:ext uri="{FF2B5EF4-FFF2-40B4-BE49-F238E27FC236}">
                <a16:creationId xmlns:a16="http://schemas.microsoft.com/office/drawing/2014/main" id="{C545BD77-F58A-CD46-8C1B-854A4C5B7BFB}"/>
              </a:ext>
            </a:extLst>
          </p:cNvPr>
          <p:cNvPicPr>
            <a:picLocks noChangeAspect="1"/>
          </p:cNvPicPr>
          <p:nvPr/>
        </p:nvPicPr>
        <p:blipFill>
          <a:blip r:embed="rId4" cstate="print">
            <a:alphaModFix amt="30000"/>
            <a:extLst>
              <a:ext uri="{28A0092B-C50C-407E-A947-70E740481C1C}">
                <a14:useLocalDpi xmlns:a14="http://schemas.microsoft.com/office/drawing/2010/main" val="0"/>
              </a:ext>
            </a:extLst>
          </a:blip>
          <a:srcRect/>
          <a:stretch>
            <a:fillRect/>
          </a:stretch>
        </p:blipFill>
        <p:spPr bwMode="auto">
          <a:xfrm flipH="1">
            <a:off x="361872" y="2984947"/>
            <a:ext cx="3315007" cy="2266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657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4A3B68-D5B0-9D45-8F32-05B74EB1E521}"/>
              </a:ext>
            </a:extLst>
          </p:cNvPr>
          <p:cNvPicPr>
            <a:picLocks noChangeAspect="1"/>
          </p:cNvPicPr>
          <p:nvPr/>
        </p:nvPicPr>
        <p:blipFill rotWithShape="1">
          <a:blip r:embed="rId2">
            <a:extLst>
              <a:ext uri="{28A0092B-C50C-407E-A947-70E740481C1C}">
                <a14:useLocalDpi xmlns:a14="http://schemas.microsoft.com/office/drawing/2010/main" val="0"/>
              </a:ext>
            </a:extLst>
          </a:blip>
          <a:srcRect l="6909" t="6443" r="4255" b="6722"/>
          <a:stretch/>
        </p:blipFill>
        <p:spPr>
          <a:xfrm>
            <a:off x="7519036" y="2877143"/>
            <a:ext cx="3918857" cy="3374573"/>
          </a:xfrm>
          <a:prstGeom prst="rect">
            <a:avLst/>
          </a:prstGeom>
        </p:spPr>
      </p:pic>
      <p:sp>
        <p:nvSpPr>
          <p:cNvPr id="2" name="Title 1">
            <a:extLst>
              <a:ext uri="{FF2B5EF4-FFF2-40B4-BE49-F238E27FC236}">
                <a16:creationId xmlns:a16="http://schemas.microsoft.com/office/drawing/2014/main" id="{580647AB-A99D-6D46-86C4-72873BB9BFA6}"/>
              </a:ext>
            </a:extLst>
          </p:cNvPr>
          <p:cNvSpPr>
            <a:spLocks noGrp="1"/>
          </p:cNvSpPr>
          <p:nvPr>
            <p:ph type="title"/>
          </p:nvPr>
        </p:nvSpPr>
        <p:spPr/>
        <p:txBody>
          <a:bodyPr/>
          <a:lstStyle/>
          <a:p>
            <a:r>
              <a:rPr lang="en-US" dirty="0"/>
              <a:t>Random field theory</a:t>
            </a:r>
          </a:p>
        </p:txBody>
      </p:sp>
      <p:sp>
        <p:nvSpPr>
          <p:cNvPr id="3" name="Content Placeholder 2">
            <a:extLst>
              <a:ext uri="{FF2B5EF4-FFF2-40B4-BE49-F238E27FC236}">
                <a16:creationId xmlns:a16="http://schemas.microsoft.com/office/drawing/2014/main" id="{E1C98626-2C22-1A4F-8358-427967816F74}"/>
              </a:ext>
            </a:extLst>
          </p:cNvPr>
          <p:cNvSpPr>
            <a:spLocks noGrp="1"/>
          </p:cNvSpPr>
          <p:nvPr>
            <p:ph idx="1"/>
          </p:nvPr>
        </p:nvSpPr>
        <p:spPr>
          <a:xfrm>
            <a:off x="838200" y="1690688"/>
            <a:ext cx="10515600" cy="4351338"/>
          </a:xfrm>
        </p:spPr>
        <p:txBody>
          <a:bodyPr>
            <a:normAutofit/>
          </a:bodyPr>
          <a:lstStyle/>
          <a:p>
            <a:r>
              <a:rPr lang="en-GB" sz="2400" dirty="0"/>
              <a:t>The statistic field is assumed to be a good lattice representation of an underlying continuous stationary random field.</a:t>
            </a:r>
            <a:endParaRPr lang="en-US" sz="2400" dirty="0"/>
          </a:p>
        </p:txBody>
      </p:sp>
      <p:sp>
        <p:nvSpPr>
          <p:cNvPr id="4" name="Slide Number Placeholder 3">
            <a:extLst>
              <a:ext uri="{FF2B5EF4-FFF2-40B4-BE49-F238E27FC236}">
                <a16:creationId xmlns:a16="http://schemas.microsoft.com/office/drawing/2014/main" id="{EF44DAD1-E81E-374E-9CAE-AE39225F85C3}"/>
              </a:ext>
            </a:extLst>
          </p:cNvPr>
          <p:cNvSpPr>
            <a:spLocks noGrp="1"/>
          </p:cNvSpPr>
          <p:nvPr>
            <p:ph type="sldNum" sz="quarter" idx="10"/>
          </p:nvPr>
        </p:nvSpPr>
        <p:spPr/>
        <p:txBody>
          <a:bodyPr/>
          <a:lstStyle/>
          <a:p>
            <a:fld id="{AF7A4240-49DE-45C7-BB34-957B10509EC9}" type="slidenum">
              <a:rPr lang="en-US" smtClean="0"/>
              <a:pPr/>
              <a:t>10</a:t>
            </a:fld>
            <a:endParaRPr lang="en-US" dirty="0"/>
          </a:p>
        </p:txBody>
      </p:sp>
      <p:grpSp>
        <p:nvGrpSpPr>
          <p:cNvPr id="6" name="Group 5">
            <a:extLst>
              <a:ext uri="{FF2B5EF4-FFF2-40B4-BE49-F238E27FC236}">
                <a16:creationId xmlns:a16="http://schemas.microsoft.com/office/drawing/2014/main" id="{6DA4DD2D-D907-CE45-ACEE-A88CC25D6BF4}"/>
              </a:ext>
            </a:extLst>
          </p:cNvPr>
          <p:cNvGrpSpPr/>
          <p:nvPr/>
        </p:nvGrpSpPr>
        <p:grpSpPr>
          <a:xfrm>
            <a:off x="1653652" y="2824163"/>
            <a:ext cx="5734226" cy="3352800"/>
            <a:chOff x="5009974" y="3352800"/>
            <a:chExt cx="5734226" cy="3352800"/>
          </a:xfrm>
        </p:grpSpPr>
        <p:pic>
          <p:nvPicPr>
            <p:cNvPr id="7" name="Picture 6">
              <a:extLst>
                <a:ext uri="{FF2B5EF4-FFF2-40B4-BE49-F238E27FC236}">
                  <a16:creationId xmlns:a16="http://schemas.microsoft.com/office/drawing/2014/main" id="{958AE5F8-5381-1A40-B2AD-245A6AC13CA1}"/>
                </a:ext>
              </a:extLst>
            </p:cNvPr>
            <p:cNvPicPr>
              <a:picLocks noChangeAspect="1"/>
            </p:cNvPicPr>
            <p:nvPr/>
          </p:nvPicPr>
          <p:blipFill rotWithShape="1">
            <a:blip r:embed="rId3">
              <a:extLst>
                <a:ext uri="{28A0092B-C50C-407E-A947-70E740481C1C}">
                  <a14:useLocalDpi xmlns:a14="http://schemas.microsoft.com/office/drawing/2010/main" val="0"/>
                </a:ext>
              </a:extLst>
            </a:blip>
            <a:srcRect l="7137" t="6659" r="4756" b="7062"/>
            <a:stretch/>
          </p:blipFill>
          <p:spPr>
            <a:xfrm>
              <a:off x="5009974" y="3352800"/>
              <a:ext cx="4057826" cy="3352800"/>
            </a:xfrm>
            <a:prstGeom prst="rect">
              <a:avLst/>
            </a:prstGeom>
          </p:spPr>
        </p:pic>
        <p:cxnSp>
          <p:nvCxnSpPr>
            <p:cNvPr id="8" name="Straight Arrow Connector 7">
              <a:extLst>
                <a:ext uri="{FF2B5EF4-FFF2-40B4-BE49-F238E27FC236}">
                  <a16:creationId xmlns:a16="http://schemas.microsoft.com/office/drawing/2014/main" id="{D90638B7-8393-404E-B3D2-3196287D2805}"/>
                </a:ext>
              </a:extLst>
            </p:cNvPr>
            <p:cNvCxnSpPr>
              <a:cxnSpLocks/>
            </p:cNvCxnSpPr>
            <p:nvPr/>
          </p:nvCxnSpPr>
          <p:spPr bwMode="auto">
            <a:xfrm>
              <a:off x="9229401" y="5093066"/>
              <a:ext cx="1484355" cy="0"/>
            </a:xfrm>
            <a:prstGeom prst="straightConnector1">
              <a:avLst/>
            </a:prstGeom>
            <a:solidFill>
              <a:schemeClr val="accent1"/>
            </a:solidFill>
            <a:ln w="2857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TextBox 8">
              <a:extLst>
                <a:ext uri="{FF2B5EF4-FFF2-40B4-BE49-F238E27FC236}">
                  <a16:creationId xmlns:a16="http://schemas.microsoft.com/office/drawing/2014/main" id="{C8AE1E6F-48EB-CB44-9615-F098F6CA8663}"/>
                </a:ext>
              </a:extLst>
            </p:cNvPr>
            <p:cNvSpPr txBox="1"/>
            <p:nvPr/>
          </p:nvSpPr>
          <p:spPr>
            <a:xfrm>
              <a:off x="9067800" y="5114503"/>
              <a:ext cx="1676400" cy="523220"/>
            </a:xfrm>
            <a:prstGeom prst="rect">
              <a:avLst/>
            </a:prstGeom>
            <a:noFill/>
          </p:spPr>
          <p:txBody>
            <a:bodyPr wrap="square" rtlCol="0">
              <a:spAutoFit/>
            </a:bodyPr>
            <a:lstStyle/>
            <a:p>
              <a:pPr algn="ctr"/>
              <a:r>
                <a:rPr lang="en-GB" sz="1400" dirty="0"/>
                <a:t>lattice representation</a:t>
              </a:r>
            </a:p>
          </p:txBody>
        </p:sp>
      </p:grpSp>
    </p:spTree>
    <p:extLst>
      <p:ext uri="{BB962C8B-B14F-4D97-AF65-F5344CB8AC3E}">
        <p14:creationId xmlns:p14="http://schemas.microsoft.com/office/powerpoint/2010/main" val="325056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Straight Connector 56">
            <a:extLst>
              <a:ext uri="{FF2B5EF4-FFF2-40B4-BE49-F238E27FC236}">
                <a16:creationId xmlns:a16="http://schemas.microsoft.com/office/drawing/2014/main" id="{8B549786-57F5-5341-AAF0-6B77A38C8624}"/>
              </a:ext>
            </a:extLst>
          </p:cNvPr>
          <p:cNvCxnSpPr/>
          <p:nvPr/>
        </p:nvCxnSpPr>
        <p:spPr>
          <a:xfrm>
            <a:off x="1488138" y="5288768"/>
            <a:ext cx="8946783" cy="0"/>
          </a:xfrm>
          <a:prstGeom prst="line">
            <a:avLst/>
          </a:pr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80647AB-A99D-6D46-86C4-72873BB9BFA6}"/>
              </a:ext>
            </a:extLst>
          </p:cNvPr>
          <p:cNvSpPr>
            <a:spLocks noGrp="1"/>
          </p:cNvSpPr>
          <p:nvPr>
            <p:ph type="title"/>
          </p:nvPr>
        </p:nvSpPr>
        <p:spPr>
          <a:xfrm>
            <a:off x="586115" y="404218"/>
            <a:ext cx="10515600" cy="1325563"/>
          </a:xfrm>
        </p:spPr>
        <p:txBody>
          <a:bodyPr/>
          <a:lstStyle/>
          <a:p>
            <a:r>
              <a:rPr lang="en-US" dirty="0"/>
              <a:t>Topological inference</a:t>
            </a:r>
          </a:p>
        </p:txBody>
      </p:sp>
      <p:sp>
        <p:nvSpPr>
          <p:cNvPr id="4" name="Slide Number Placeholder 3">
            <a:extLst>
              <a:ext uri="{FF2B5EF4-FFF2-40B4-BE49-F238E27FC236}">
                <a16:creationId xmlns:a16="http://schemas.microsoft.com/office/drawing/2014/main" id="{EF44DAD1-E81E-374E-9CAE-AE39225F85C3}"/>
              </a:ext>
            </a:extLst>
          </p:cNvPr>
          <p:cNvSpPr>
            <a:spLocks noGrp="1"/>
          </p:cNvSpPr>
          <p:nvPr>
            <p:ph type="sldNum" sz="quarter" idx="10"/>
          </p:nvPr>
        </p:nvSpPr>
        <p:spPr/>
        <p:txBody>
          <a:bodyPr/>
          <a:lstStyle/>
          <a:p>
            <a:fld id="{AF7A4240-49DE-45C7-BB34-957B10509EC9}" type="slidenum">
              <a:rPr lang="en-US" smtClean="0"/>
              <a:pPr/>
              <a:t>11</a:t>
            </a:fld>
            <a:endParaRPr lang="en-US" dirty="0"/>
          </a:p>
        </p:txBody>
      </p:sp>
      <p:cxnSp>
        <p:nvCxnSpPr>
          <p:cNvPr id="11" name="Straight Connector 10">
            <a:extLst>
              <a:ext uri="{FF2B5EF4-FFF2-40B4-BE49-F238E27FC236}">
                <a16:creationId xmlns:a16="http://schemas.microsoft.com/office/drawing/2014/main" id="{AA53DE34-7A69-534D-B02D-1957EB06176B}"/>
              </a:ext>
            </a:extLst>
          </p:cNvPr>
          <p:cNvCxnSpPr>
            <a:cxnSpLocks/>
          </p:cNvCxnSpPr>
          <p:nvPr/>
        </p:nvCxnSpPr>
        <p:spPr>
          <a:xfrm>
            <a:off x="1434351" y="2294965"/>
            <a:ext cx="0" cy="3711388"/>
          </a:xfrm>
          <a:prstGeom prst="line">
            <a:avLst/>
          </a:prstGeom>
          <a:ln>
            <a:headEnd type="stealth" w="lg" len="lg"/>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96EB14A-59DE-D748-A7CC-015DF7B8B510}"/>
              </a:ext>
            </a:extLst>
          </p:cNvPr>
          <p:cNvCxnSpPr>
            <a:cxnSpLocks/>
          </p:cNvCxnSpPr>
          <p:nvPr/>
        </p:nvCxnSpPr>
        <p:spPr>
          <a:xfrm flipH="1">
            <a:off x="1434352" y="6006353"/>
            <a:ext cx="9541859" cy="0"/>
          </a:xfrm>
          <a:prstGeom prst="line">
            <a:avLst/>
          </a:prstGeom>
          <a:ln>
            <a:headEnd type="stealth" w="lg" len="lg"/>
            <a:tailEnd type="none"/>
          </a:ln>
        </p:spPr>
        <p:style>
          <a:lnRef idx="1">
            <a:schemeClr val="accent1"/>
          </a:lnRef>
          <a:fillRef idx="0">
            <a:schemeClr val="accent1"/>
          </a:fillRef>
          <a:effectRef idx="0">
            <a:schemeClr val="accent1"/>
          </a:effectRef>
          <a:fontRef idx="minor">
            <a:schemeClr val="tx1"/>
          </a:fontRef>
        </p:style>
      </p:cxnSp>
      <p:sp>
        <p:nvSpPr>
          <p:cNvPr id="17" name="Freeform 16">
            <a:extLst>
              <a:ext uri="{FF2B5EF4-FFF2-40B4-BE49-F238E27FC236}">
                <a16:creationId xmlns:a16="http://schemas.microsoft.com/office/drawing/2014/main" id="{AC24BBF3-E979-CE46-8892-F3ABB8F8B54A}"/>
              </a:ext>
            </a:extLst>
          </p:cNvPr>
          <p:cNvSpPr/>
          <p:nvPr/>
        </p:nvSpPr>
        <p:spPr>
          <a:xfrm>
            <a:off x="1506071" y="2886542"/>
            <a:ext cx="8910918" cy="3101065"/>
          </a:xfrm>
          <a:custGeom>
            <a:avLst/>
            <a:gdLst>
              <a:gd name="connsiteX0" fmla="*/ 0 w 8541557"/>
              <a:gd name="connsiteY0" fmla="*/ 3801043 h 3954587"/>
              <a:gd name="connsiteX1" fmla="*/ 3209365 w 8541557"/>
              <a:gd name="connsiteY1" fmla="*/ 1344714 h 3954587"/>
              <a:gd name="connsiteX2" fmla="*/ 3801035 w 8541557"/>
              <a:gd name="connsiteY2" fmla="*/ 3729326 h 3954587"/>
              <a:gd name="connsiteX3" fmla="*/ 5199529 w 8541557"/>
              <a:gd name="connsiteY3" fmla="*/ 2886643 h 3954587"/>
              <a:gd name="connsiteX4" fmla="*/ 5719482 w 8541557"/>
              <a:gd name="connsiteY4" fmla="*/ 3747255 h 3954587"/>
              <a:gd name="connsiteX5" fmla="*/ 5898777 w 8541557"/>
              <a:gd name="connsiteY5" fmla="*/ 8 h 3954587"/>
              <a:gd name="connsiteX6" fmla="*/ 6096000 w 8541557"/>
              <a:gd name="connsiteY6" fmla="*/ 3783114 h 3954587"/>
              <a:gd name="connsiteX7" fmla="*/ 6795247 w 8541557"/>
              <a:gd name="connsiteY7" fmla="*/ 2474267 h 3954587"/>
              <a:gd name="connsiteX8" fmla="*/ 8337177 w 8541557"/>
              <a:gd name="connsiteY8" fmla="*/ 3801043 h 3954587"/>
              <a:gd name="connsiteX9" fmla="*/ 8480612 w 8541557"/>
              <a:gd name="connsiteY9" fmla="*/ 3872761 h 3954587"/>
              <a:gd name="connsiteX0" fmla="*/ 0 w 8541557"/>
              <a:gd name="connsiteY0" fmla="*/ 3801043 h 3954587"/>
              <a:gd name="connsiteX1" fmla="*/ 2008095 w 8541557"/>
              <a:gd name="connsiteY1" fmla="*/ 1990173 h 3954587"/>
              <a:gd name="connsiteX2" fmla="*/ 3801035 w 8541557"/>
              <a:gd name="connsiteY2" fmla="*/ 3729326 h 3954587"/>
              <a:gd name="connsiteX3" fmla="*/ 5199529 w 8541557"/>
              <a:gd name="connsiteY3" fmla="*/ 2886643 h 3954587"/>
              <a:gd name="connsiteX4" fmla="*/ 5719482 w 8541557"/>
              <a:gd name="connsiteY4" fmla="*/ 3747255 h 3954587"/>
              <a:gd name="connsiteX5" fmla="*/ 5898777 w 8541557"/>
              <a:gd name="connsiteY5" fmla="*/ 8 h 3954587"/>
              <a:gd name="connsiteX6" fmla="*/ 6096000 w 8541557"/>
              <a:gd name="connsiteY6" fmla="*/ 3783114 h 3954587"/>
              <a:gd name="connsiteX7" fmla="*/ 6795247 w 8541557"/>
              <a:gd name="connsiteY7" fmla="*/ 2474267 h 3954587"/>
              <a:gd name="connsiteX8" fmla="*/ 8337177 w 8541557"/>
              <a:gd name="connsiteY8" fmla="*/ 3801043 h 3954587"/>
              <a:gd name="connsiteX9" fmla="*/ 8480612 w 8541557"/>
              <a:gd name="connsiteY9" fmla="*/ 3872761 h 3954587"/>
              <a:gd name="connsiteX0" fmla="*/ 0 w 8541557"/>
              <a:gd name="connsiteY0" fmla="*/ 3801043 h 3954587"/>
              <a:gd name="connsiteX1" fmla="*/ 2008095 w 8541557"/>
              <a:gd name="connsiteY1" fmla="*/ 1990173 h 3954587"/>
              <a:gd name="connsiteX2" fmla="*/ 3801035 w 8541557"/>
              <a:gd name="connsiteY2" fmla="*/ 3729326 h 3954587"/>
              <a:gd name="connsiteX3" fmla="*/ 5199529 w 8541557"/>
              <a:gd name="connsiteY3" fmla="*/ 2886643 h 3954587"/>
              <a:gd name="connsiteX4" fmla="*/ 5719482 w 8541557"/>
              <a:gd name="connsiteY4" fmla="*/ 3747255 h 3954587"/>
              <a:gd name="connsiteX5" fmla="*/ 5898777 w 8541557"/>
              <a:gd name="connsiteY5" fmla="*/ 8 h 3954587"/>
              <a:gd name="connsiteX6" fmla="*/ 6096000 w 8541557"/>
              <a:gd name="connsiteY6" fmla="*/ 3783114 h 3954587"/>
              <a:gd name="connsiteX7" fmla="*/ 6795247 w 8541557"/>
              <a:gd name="connsiteY7" fmla="*/ 2474267 h 3954587"/>
              <a:gd name="connsiteX8" fmla="*/ 8337177 w 8541557"/>
              <a:gd name="connsiteY8" fmla="*/ 3801043 h 3954587"/>
              <a:gd name="connsiteX9" fmla="*/ 8480612 w 8541557"/>
              <a:gd name="connsiteY9" fmla="*/ 3872761 h 3954587"/>
              <a:gd name="connsiteX0" fmla="*/ 0 w 8541557"/>
              <a:gd name="connsiteY0" fmla="*/ 3801043 h 3954587"/>
              <a:gd name="connsiteX1" fmla="*/ 2008095 w 8541557"/>
              <a:gd name="connsiteY1" fmla="*/ 1990173 h 3954587"/>
              <a:gd name="connsiteX2" fmla="*/ 3801035 w 8541557"/>
              <a:gd name="connsiteY2" fmla="*/ 3729326 h 3954587"/>
              <a:gd name="connsiteX3" fmla="*/ 4787153 w 8541557"/>
              <a:gd name="connsiteY3" fmla="*/ 2922502 h 3954587"/>
              <a:gd name="connsiteX4" fmla="*/ 5719482 w 8541557"/>
              <a:gd name="connsiteY4" fmla="*/ 3747255 h 3954587"/>
              <a:gd name="connsiteX5" fmla="*/ 5898777 w 8541557"/>
              <a:gd name="connsiteY5" fmla="*/ 8 h 3954587"/>
              <a:gd name="connsiteX6" fmla="*/ 6096000 w 8541557"/>
              <a:gd name="connsiteY6" fmla="*/ 3783114 h 3954587"/>
              <a:gd name="connsiteX7" fmla="*/ 6795247 w 8541557"/>
              <a:gd name="connsiteY7" fmla="*/ 2474267 h 3954587"/>
              <a:gd name="connsiteX8" fmla="*/ 8337177 w 8541557"/>
              <a:gd name="connsiteY8" fmla="*/ 3801043 h 3954587"/>
              <a:gd name="connsiteX9" fmla="*/ 8480612 w 8541557"/>
              <a:gd name="connsiteY9" fmla="*/ 3872761 h 3954587"/>
              <a:gd name="connsiteX0" fmla="*/ 0 w 8541557"/>
              <a:gd name="connsiteY0" fmla="*/ 3801043 h 3954587"/>
              <a:gd name="connsiteX1" fmla="*/ 2008095 w 8541557"/>
              <a:gd name="connsiteY1" fmla="*/ 1990173 h 3954587"/>
              <a:gd name="connsiteX2" fmla="*/ 3801035 w 8541557"/>
              <a:gd name="connsiteY2" fmla="*/ 3729326 h 3954587"/>
              <a:gd name="connsiteX3" fmla="*/ 4787153 w 8541557"/>
              <a:gd name="connsiteY3" fmla="*/ 2922502 h 3954587"/>
              <a:gd name="connsiteX4" fmla="*/ 5719482 w 8541557"/>
              <a:gd name="connsiteY4" fmla="*/ 3747255 h 3954587"/>
              <a:gd name="connsiteX5" fmla="*/ 5898777 w 8541557"/>
              <a:gd name="connsiteY5" fmla="*/ 8 h 3954587"/>
              <a:gd name="connsiteX6" fmla="*/ 6096000 w 8541557"/>
              <a:gd name="connsiteY6" fmla="*/ 3783114 h 3954587"/>
              <a:gd name="connsiteX7" fmla="*/ 6795247 w 8541557"/>
              <a:gd name="connsiteY7" fmla="*/ 2474267 h 3954587"/>
              <a:gd name="connsiteX8" fmla="*/ 8337177 w 8541557"/>
              <a:gd name="connsiteY8" fmla="*/ 3801043 h 3954587"/>
              <a:gd name="connsiteX9" fmla="*/ 8480612 w 8541557"/>
              <a:gd name="connsiteY9" fmla="*/ 3872761 h 3954587"/>
              <a:gd name="connsiteX0" fmla="*/ 0 w 8541557"/>
              <a:gd name="connsiteY0" fmla="*/ 3801043 h 3954587"/>
              <a:gd name="connsiteX1" fmla="*/ 2008095 w 8541557"/>
              <a:gd name="connsiteY1" fmla="*/ 1990173 h 3954587"/>
              <a:gd name="connsiteX2" fmla="*/ 3801035 w 8541557"/>
              <a:gd name="connsiteY2" fmla="*/ 3729326 h 3954587"/>
              <a:gd name="connsiteX3" fmla="*/ 4787153 w 8541557"/>
              <a:gd name="connsiteY3" fmla="*/ 2922502 h 3954587"/>
              <a:gd name="connsiteX4" fmla="*/ 5719482 w 8541557"/>
              <a:gd name="connsiteY4" fmla="*/ 3747255 h 3954587"/>
              <a:gd name="connsiteX5" fmla="*/ 5898777 w 8541557"/>
              <a:gd name="connsiteY5" fmla="*/ 8 h 3954587"/>
              <a:gd name="connsiteX6" fmla="*/ 6096000 w 8541557"/>
              <a:gd name="connsiteY6" fmla="*/ 3783114 h 3954587"/>
              <a:gd name="connsiteX7" fmla="*/ 6795247 w 8541557"/>
              <a:gd name="connsiteY7" fmla="*/ 2474267 h 3954587"/>
              <a:gd name="connsiteX8" fmla="*/ 8337177 w 8541557"/>
              <a:gd name="connsiteY8" fmla="*/ 3801043 h 3954587"/>
              <a:gd name="connsiteX9" fmla="*/ 8480612 w 8541557"/>
              <a:gd name="connsiteY9" fmla="*/ 3872761 h 3954587"/>
              <a:gd name="connsiteX0" fmla="*/ 0 w 8524530"/>
              <a:gd name="connsiteY0" fmla="*/ 3801043 h 3954587"/>
              <a:gd name="connsiteX1" fmla="*/ 2008095 w 8524530"/>
              <a:gd name="connsiteY1" fmla="*/ 1990173 h 3954587"/>
              <a:gd name="connsiteX2" fmla="*/ 3801035 w 8524530"/>
              <a:gd name="connsiteY2" fmla="*/ 3729326 h 3954587"/>
              <a:gd name="connsiteX3" fmla="*/ 4787153 w 8524530"/>
              <a:gd name="connsiteY3" fmla="*/ 2922502 h 3954587"/>
              <a:gd name="connsiteX4" fmla="*/ 5719482 w 8524530"/>
              <a:gd name="connsiteY4" fmla="*/ 3747255 h 3954587"/>
              <a:gd name="connsiteX5" fmla="*/ 5898777 w 8524530"/>
              <a:gd name="connsiteY5" fmla="*/ 8 h 3954587"/>
              <a:gd name="connsiteX6" fmla="*/ 6096000 w 8524530"/>
              <a:gd name="connsiteY6" fmla="*/ 3783114 h 3954587"/>
              <a:gd name="connsiteX7" fmla="*/ 7135906 w 8524530"/>
              <a:gd name="connsiteY7" fmla="*/ 2474267 h 3954587"/>
              <a:gd name="connsiteX8" fmla="*/ 8337177 w 8524530"/>
              <a:gd name="connsiteY8" fmla="*/ 3801043 h 3954587"/>
              <a:gd name="connsiteX9" fmla="*/ 8480612 w 8524530"/>
              <a:gd name="connsiteY9" fmla="*/ 3872761 h 3954587"/>
              <a:gd name="connsiteX0" fmla="*/ 0 w 8524530"/>
              <a:gd name="connsiteY0" fmla="*/ 3801043 h 3954587"/>
              <a:gd name="connsiteX1" fmla="*/ 2008095 w 8524530"/>
              <a:gd name="connsiteY1" fmla="*/ 1990173 h 3954587"/>
              <a:gd name="connsiteX2" fmla="*/ 3801035 w 8524530"/>
              <a:gd name="connsiteY2" fmla="*/ 3729326 h 3954587"/>
              <a:gd name="connsiteX3" fmla="*/ 4787153 w 8524530"/>
              <a:gd name="connsiteY3" fmla="*/ 2922502 h 3954587"/>
              <a:gd name="connsiteX4" fmla="*/ 5719482 w 8524530"/>
              <a:gd name="connsiteY4" fmla="*/ 3747255 h 3954587"/>
              <a:gd name="connsiteX5" fmla="*/ 5898777 w 8524530"/>
              <a:gd name="connsiteY5" fmla="*/ 8 h 3954587"/>
              <a:gd name="connsiteX6" fmla="*/ 6096000 w 8524530"/>
              <a:gd name="connsiteY6" fmla="*/ 3783114 h 3954587"/>
              <a:gd name="connsiteX7" fmla="*/ 7135906 w 8524530"/>
              <a:gd name="connsiteY7" fmla="*/ 2474267 h 3954587"/>
              <a:gd name="connsiteX8" fmla="*/ 8337177 w 8524530"/>
              <a:gd name="connsiteY8" fmla="*/ 3801043 h 3954587"/>
              <a:gd name="connsiteX9" fmla="*/ 8480612 w 8524530"/>
              <a:gd name="connsiteY9" fmla="*/ 3872761 h 3954587"/>
              <a:gd name="connsiteX0" fmla="*/ 0 w 8524530"/>
              <a:gd name="connsiteY0" fmla="*/ 3801043 h 3954587"/>
              <a:gd name="connsiteX1" fmla="*/ 2008095 w 8524530"/>
              <a:gd name="connsiteY1" fmla="*/ 1990173 h 3954587"/>
              <a:gd name="connsiteX2" fmla="*/ 3801035 w 8524530"/>
              <a:gd name="connsiteY2" fmla="*/ 3729326 h 3954587"/>
              <a:gd name="connsiteX3" fmla="*/ 4787153 w 8524530"/>
              <a:gd name="connsiteY3" fmla="*/ 2922502 h 3954587"/>
              <a:gd name="connsiteX4" fmla="*/ 5486400 w 8524530"/>
              <a:gd name="connsiteY4" fmla="*/ 3818972 h 3954587"/>
              <a:gd name="connsiteX5" fmla="*/ 5898777 w 8524530"/>
              <a:gd name="connsiteY5" fmla="*/ 8 h 3954587"/>
              <a:gd name="connsiteX6" fmla="*/ 6096000 w 8524530"/>
              <a:gd name="connsiteY6" fmla="*/ 3783114 h 3954587"/>
              <a:gd name="connsiteX7" fmla="*/ 7135906 w 8524530"/>
              <a:gd name="connsiteY7" fmla="*/ 2474267 h 3954587"/>
              <a:gd name="connsiteX8" fmla="*/ 8337177 w 8524530"/>
              <a:gd name="connsiteY8" fmla="*/ 3801043 h 3954587"/>
              <a:gd name="connsiteX9" fmla="*/ 8480612 w 8524530"/>
              <a:gd name="connsiteY9" fmla="*/ 3872761 h 3954587"/>
              <a:gd name="connsiteX0" fmla="*/ 0 w 8524530"/>
              <a:gd name="connsiteY0" fmla="*/ 3801038 h 3954582"/>
              <a:gd name="connsiteX1" fmla="*/ 2008095 w 8524530"/>
              <a:gd name="connsiteY1" fmla="*/ 1990168 h 3954582"/>
              <a:gd name="connsiteX2" fmla="*/ 3801035 w 8524530"/>
              <a:gd name="connsiteY2" fmla="*/ 3729321 h 3954582"/>
              <a:gd name="connsiteX3" fmla="*/ 4787153 w 8524530"/>
              <a:gd name="connsiteY3" fmla="*/ 2922497 h 3954582"/>
              <a:gd name="connsiteX4" fmla="*/ 5486400 w 8524530"/>
              <a:gd name="connsiteY4" fmla="*/ 3818967 h 3954582"/>
              <a:gd name="connsiteX5" fmla="*/ 5898777 w 8524530"/>
              <a:gd name="connsiteY5" fmla="*/ 3 h 3954582"/>
              <a:gd name="connsiteX6" fmla="*/ 6275295 w 8524530"/>
              <a:gd name="connsiteY6" fmla="*/ 3836898 h 3954582"/>
              <a:gd name="connsiteX7" fmla="*/ 7135906 w 8524530"/>
              <a:gd name="connsiteY7" fmla="*/ 2474262 h 3954582"/>
              <a:gd name="connsiteX8" fmla="*/ 8337177 w 8524530"/>
              <a:gd name="connsiteY8" fmla="*/ 3801038 h 3954582"/>
              <a:gd name="connsiteX9" fmla="*/ 8480612 w 8524530"/>
              <a:gd name="connsiteY9" fmla="*/ 3872756 h 3954582"/>
              <a:gd name="connsiteX0" fmla="*/ 0 w 8524530"/>
              <a:gd name="connsiteY0" fmla="*/ 3801038 h 3954582"/>
              <a:gd name="connsiteX1" fmla="*/ 2008095 w 8524530"/>
              <a:gd name="connsiteY1" fmla="*/ 1990168 h 3954582"/>
              <a:gd name="connsiteX2" fmla="*/ 3801035 w 8524530"/>
              <a:gd name="connsiteY2" fmla="*/ 3729321 h 3954582"/>
              <a:gd name="connsiteX3" fmla="*/ 4787153 w 8524530"/>
              <a:gd name="connsiteY3" fmla="*/ 2922497 h 3954582"/>
              <a:gd name="connsiteX4" fmla="*/ 5486400 w 8524530"/>
              <a:gd name="connsiteY4" fmla="*/ 3818967 h 3954582"/>
              <a:gd name="connsiteX5" fmla="*/ 5898777 w 8524530"/>
              <a:gd name="connsiteY5" fmla="*/ 3 h 3954582"/>
              <a:gd name="connsiteX6" fmla="*/ 6275295 w 8524530"/>
              <a:gd name="connsiteY6" fmla="*/ 3836898 h 3954582"/>
              <a:gd name="connsiteX7" fmla="*/ 7135906 w 8524530"/>
              <a:gd name="connsiteY7" fmla="*/ 2474262 h 3954582"/>
              <a:gd name="connsiteX8" fmla="*/ 8337177 w 8524530"/>
              <a:gd name="connsiteY8" fmla="*/ 3801038 h 3954582"/>
              <a:gd name="connsiteX9" fmla="*/ 8480612 w 8524530"/>
              <a:gd name="connsiteY9" fmla="*/ 3872756 h 3954582"/>
              <a:gd name="connsiteX0" fmla="*/ 0 w 8524530"/>
              <a:gd name="connsiteY0" fmla="*/ 3801037 h 3957762"/>
              <a:gd name="connsiteX1" fmla="*/ 2008095 w 8524530"/>
              <a:gd name="connsiteY1" fmla="*/ 1990167 h 3957762"/>
              <a:gd name="connsiteX2" fmla="*/ 3801035 w 8524530"/>
              <a:gd name="connsiteY2" fmla="*/ 3729320 h 3957762"/>
              <a:gd name="connsiteX3" fmla="*/ 4787153 w 8524530"/>
              <a:gd name="connsiteY3" fmla="*/ 2922496 h 3957762"/>
              <a:gd name="connsiteX4" fmla="*/ 5468470 w 8524530"/>
              <a:gd name="connsiteY4" fmla="*/ 3854825 h 3957762"/>
              <a:gd name="connsiteX5" fmla="*/ 5898777 w 8524530"/>
              <a:gd name="connsiteY5" fmla="*/ 2 h 3957762"/>
              <a:gd name="connsiteX6" fmla="*/ 6275295 w 8524530"/>
              <a:gd name="connsiteY6" fmla="*/ 3836897 h 3957762"/>
              <a:gd name="connsiteX7" fmla="*/ 7135906 w 8524530"/>
              <a:gd name="connsiteY7" fmla="*/ 2474261 h 3957762"/>
              <a:gd name="connsiteX8" fmla="*/ 8337177 w 8524530"/>
              <a:gd name="connsiteY8" fmla="*/ 3801037 h 3957762"/>
              <a:gd name="connsiteX9" fmla="*/ 8480612 w 8524530"/>
              <a:gd name="connsiteY9" fmla="*/ 3872755 h 3957762"/>
              <a:gd name="connsiteX0" fmla="*/ 0 w 8524530"/>
              <a:gd name="connsiteY0" fmla="*/ 3801037 h 3954581"/>
              <a:gd name="connsiteX1" fmla="*/ 2008095 w 8524530"/>
              <a:gd name="connsiteY1" fmla="*/ 1990167 h 3954581"/>
              <a:gd name="connsiteX2" fmla="*/ 3801035 w 8524530"/>
              <a:gd name="connsiteY2" fmla="*/ 3729320 h 3954581"/>
              <a:gd name="connsiteX3" fmla="*/ 4787153 w 8524530"/>
              <a:gd name="connsiteY3" fmla="*/ 2922496 h 3954581"/>
              <a:gd name="connsiteX4" fmla="*/ 5468470 w 8524530"/>
              <a:gd name="connsiteY4" fmla="*/ 3854825 h 3954581"/>
              <a:gd name="connsiteX5" fmla="*/ 5898777 w 8524530"/>
              <a:gd name="connsiteY5" fmla="*/ 2 h 3954581"/>
              <a:gd name="connsiteX6" fmla="*/ 6275295 w 8524530"/>
              <a:gd name="connsiteY6" fmla="*/ 3836897 h 3954581"/>
              <a:gd name="connsiteX7" fmla="*/ 7135906 w 8524530"/>
              <a:gd name="connsiteY7" fmla="*/ 2474261 h 3954581"/>
              <a:gd name="connsiteX8" fmla="*/ 8337177 w 8524530"/>
              <a:gd name="connsiteY8" fmla="*/ 3801037 h 3954581"/>
              <a:gd name="connsiteX9" fmla="*/ 8480612 w 8524530"/>
              <a:gd name="connsiteY9" fmla="*/ 3872755 h 3954581"/>
              <a:gd name="connsiteX0" fmla="*/ 0 w 8524530"/>
              <a:gd name="connsiteY0" fmla="*/ 3801037 h 3954581"/>
              <a:gd name="connsiteX1" fmla="*/ 2008095 w 8524530"/>
              <a:gd name="connsiteY1" fmla="*/ 1990167 h 3954581"/>
              <a:gd name="connsiteX2" fmla="*/ 3460376 w 8524530"/>
              <a:gd name="connsiteY2" fmla="*/ 3747250 h 3954581"/>
              <a:gd name="connsiteX3" fmla="*/ 4787153 w 8524530"/>
              <a:gd name="connsiteY3" fmla="*/ 2922496 h 3954581"/>
              <a:gd name="connsiteX4" fmla="*/ 5468470 w 8524530"/>
              <a:gd name="connsiteY4" fmla="*/ 3854825 h 3954581"/>
              <a:gd name="connsiteX5" fmla="*/ 5898777 w 8524530"/>
              <a:gd name="connsiteY5" fmla="*/ 2 h 3954581"/>
              <a:gd name="connsiteX6" fmla="*/ 6275295 w 8524530"/>
              <a:gd name="connsiteY6" fmla="*/ 3836897 h 3954581"/>
              <a:gd name="connsiteX7" fmla="*/ 7135906 w 8524530"/>
              <a:gd name="connsiteY7" fmla="*/ 2474261 h 3954581"/>
              <a:gd name="connsiteX8" fmla="*/ 8337177 w 8524530"/>
              <a:gd name="connsiteY8" fmla="*/ 3801037 h 3954581"/>
              <a:gd name="connsiteX9" fmla="*/ 8480612 w 8524530"/>
              <a:gd name="connsiteY9" fmla="*/ 3872755 h 3954581"/>
              <a:gd name="connsiteX0" fmla="*/ 0 w 8524530"/>
              <a:gd name="connsiteY0" fmla="*/ 3801037 h 3954581"/>
              <a:gd name="connsiteX1" fmla="*/ 2008095 w 8524530"/>
              <a:gd name="connsiteY1" fmla="*/ 1990167 h 3954581"/>
              <a:gd name="connsiteX2" fmla="*/ 3460376 w 8524530"/>
              <a:gd name="connsiteY2" fmla="*/ 3747250 h 3954581"/>
              <a:gd name="connsiteX3" fmla="*/ 4787153 w 8524530"/>
              <a:gd name="connsiteY3" fmla="*/ 2922496 h 3954581"/>
              <a:gd name="connsiteX4" fmla="*/ 5468470 w 8524530"/>
              <a:gd name="connsiteY4" fmla="*/ 3854825 h 3954581"/>
              <a:gd name="connsiteX5" fmla="*/ 5898777 w 8524530"/>
              <a:gd name="connsiteY5" fmla="*/ 2 h 3954581"/>
              <a:gd name="connsiteX6" fmla="*/ 6275295 w 8524530"/>
              <a:gd name="connsiteY6" fmla="*/ 3836897 h 3954581"/>
              <a:gd name="connsiteX7" fmla="*/ 7135906 w 8524530"/>
              <a:gd name="connsiteY7" fmla="*/ 2474261 h 3954581"/>
              <a:gd name="connsiteX8" fmla="*/ 8337177 w 8524530"/>
              <a:gd name="connsiteY8" fmla="*/ 3801037 h 3954581"/>
              <a:gd name="connsiteX9" fmla="*/ 8480612 w 8524530"/>
              <a:gd name="connsiteY9" fmla="*/ 3872755 h 3954581"/>
              <a:gd name="connsiteX0" fmla="*/ 0 w 8524530"/>
              <a:gd name="connsiteY0" fmla="*/ 3801037 h 3959638"/>
              <a:gd name="connsiteX1" fmla="*/ 2008095 w 8524530"/>
              <a:gd name="connsiteY1" fmla="*/ 1990167 h 3959638"/>
              <a:gd name="connsiteX2" fmla="*/ 3460376 w 8524530"/>
              <a:gd name="connsiteY2" fmla="*/ 3747250 h 3959638"/>
              <a:gd name="connsiteX3" fmla="*/ 4572000 w 8524530"/>
              <a:gd name="connsiteY3" fmla="*/ 2940425 h 3959638"/>
              <a:gd name="connsiteX4" fmla="*/ 5468470 w 8524530"/>
              <a:gd name="connsiteY4" fmla="*/ 3854825 h 3959638"/>
              <a:gd name="connsiteX5" fmla="*/ 5898777 w 8524530"/>
              <a:gd name="connsiteY5" fmla="*/ 2 h 3959638"/>
              <a:gd name="connsiteX6" fmla="*/ 6275295 w 8524530"/>
              <a:gd name="connsiteY6" fmla="*/ 3836897 h 3959638"/>
              <a:gd name="connsiteX7" fmla="*/ 7135906 w 8524530"/>
              <a:gd name="connsiteY7" fmla="*/ 2474261 h 3959638"/>
              <a:gd name="connsiteX8" fmla="*/ 8337177 w 8524530"/>
              <a:gd name="connsiteY8" fmla="*/ 3801037 h 3959638"/>
              <a:gd name="connsiteX9" fmla="*/ 8480612 w 8524530"/>
              <a:gd name="connsiteY9" fmla="*/ 3872755 h 3959638"/>
              <a:gd name="connsiteX0" fmla="*/ 0 w 8524530"/>
              <a:gd name="connsiteY0" fmla="*/ 3801037 h 3958618"/>
              <a:gd name="connsiteX1" fmla="*/ 2008095 w 8524530"/>
              <a:gd name="connsiteY1" fmla="*/ 1990167 h 3958618"/>
              <a:gd name="connsiteX2" fmla="*/ 3460376 w 8524530"/>
              <a:gd name="connsiteY2" fmla="*/ 3747250 h 3958618"/>
              <a:gd name="connsiteX3" fmla="*/ 4572000 w 8524530"/>
              <a:gd name="connsiteY3" fmla="*/ 2940425 h 3958618"/>
              <a:gd name="connsiteX4" fmla="*/ 5468470 w 8524530"/>
              <a:gd name="connsiteY4" fmla="*/ 3854825 h 3958618"/>
              <a:gd name="connsiteX5" fmla="*/ 5898777 w 8524530"/>
              <a:gd name="connsiteY5" fmla="*/ 2 h 3958618"/>
              <a:gd name="connsiteX6" fmla="*/ 6275295 w 8524530"/>
              <a:gd name="connsiteY6" fmla="*/ 3836897 h 3958618"/>
              <a:gd name="connsiteX7" fmla="*/ 7135906 w 8524530"/>
              <a:gd name="connsiteY7" fmla="*/ 2474261 h 3958618"/>
              <a:gd name="connsiteX8" fmla="*/ 8337177 w 8524530"/>
              <a:gd name="connsiteY8" fmla="*/ 3801037 h 3958618"/>
              <a:gd name="connsiteX9" fmla="*/ 8480612 w 8524530"/>
              <a:gd name="connsiteY9" fmla="*/ 3872755 h 3958618"/>
              <a:gd name="connsiteX0" fmla="*/ 0 w 8524530"/>
              <a:gd name="connsiteY0" fmla="*/ 3801108 h 3954652"/>
              <a:gd name="connsiteX1" fmla="*/ 2008095 w 8524530"/>
              <a:gd name="connsiteY1" fmla="*/ 1990238 h 3954652"/>
              <a:gd name="connsiteX2" fmla="*/ 3460376 w 8524530"/>
              <a:gd name="connsiteY2" fmla="*/ 3747321 h 3954652"/>
              <a:gd name="connsiteX3" fmla="*/ 4572000 w 8524530"/>
              <a:gd name="connsiteY3" fmla="*/ 2940496 h 3954652"/>
              <a:gd name="connsiteX4" fmla="*/ 5378823 w 8524530"/>
              <a:gd name="connsiteY4" fmla="*/ 3729390 h 3954652"/>
              <a:gd name="connsiteX5" fmla="*/ 5898777 w 8524530"/>
              <a:gd name="connsiteY5" fmla="*/ 73 h 3954652"/>
              <a:gd name="connsiteX6" fmla="*/ 6275295 w 8524530"/>
              <a:gd name="connsiteY6" fmla="*/ 3836968 h 3954652"/>
              <a:gd name="connsiteX7" fmla="*/ 7135906 w 8524530"/>
              <a:gd name="connsiteY7" fmla="*/ 2474332 h 3954652"/>
              <a:gd name="connsiteX8" fmla="*/ 8337177 w 8524530"/>
              <a:gd name="connsiteY8" fmla="*/ 3801108 h 3954652"/>
              <a:gd name="connsiteX9" fmla="*/ 8480612 w 8524530"/>
              <a:gd name="connsiteY9" fmla="*/ 3872826 h 3954652"/>
              <a:gd name="connsiteX0" fmla="*/ 0 w 8524530"/>
              <a:gd name="connsiteY0" fmla="*/ 3801100 h 3954644"/>
              <a:gd name="connsiteX1" fmla="*/ 2008095 w 8524530"/>
              <a:gd name="connsiteY1" fmla="*/ 1990230 h 3954644"/>
              <a:gd name="connsiteX2" fmla="*/ 3460376 w 8524530"/>
              <a:gd name="connsiteY2" fmla="*/ 3747313 h 3954644"/>
              <a:gd name="connsiteX3" fmla="*/ 4572000 w 8524530"/>
              <a:gd name="connsiteY3" fmla="*/ 2940488 h 3954644"/>
              <a:gd name="connsiteX4" fmla="*/ 5378823 w 8524530"/>
              <a:gd name="connsiteY4" fmla="*/ 3729382 h 3954644"/>
              <a:gd name="connsiteX5" fmla="*/ 5898777 w 8524530"/>
              <a:gd name="connsiteY5" fmla="*/ 65 h 3954644"/>
              <a:gd name="connsiteX6" fmla="*/ 6275295 w 8524530"/>
              <a:gd name="connsiteY6" fmla="*/ 3836960 h 3954644"/>
              <a:gd name="connsiteX7" fmla="*/ 7135906 w 8524530"/>
              <a:gd name="connsiteY7" fmla="*/ 2474324 h 3954644"/>
              <a:gd name="connsiteX8" fmla="*/ 8337177 w 8524530"/>
              <a:gd name="connsiteY8" fmla="*/ 3801100 h 3954644"/>
              <a:gd name="connsiteX9" fmla="*/ 8480612 w 8524530"/>
              <a:gd name="connsiteY9" fmla="*/ 3872818 h 3954644"/>
              <a:gd name="connsiteX0" fmla="*/ 0 w 8524530"/>
              <a:gd name="connsiteY0" fmla="*/ 3801100 h 3954644"/>
              <a:gd name="connsiteX1" fmla="*/ 2008095 w 8524530"/>
              <a:gd name="connsiteY1" fmla="*/ 1990230 h 3954644"/>
              <a:gd name="connsiteX2" fmla="*/ 3460376 w 8524530"/>
              <a:gd name="connsiteY2" fmla="*/ 3747313 h 3954644"/>
              <a:gd name="connsiteX3" fmla="*/ 4572000 w 8524530"/>
              <a:gd name="connsiteY3" fmla="*/ 2940488 h 3954644"/>
              <a:gd name="connsiteX4" fmla="*/ 5378823 w 8524530"/>
              <a:gd name="connsiteY4" fmla="*/ 3729382 h 3954644"/>
              <a:gd name="connsiteX5" fmla="*/ 5898777 w 8524530"/>
              <a:gd name="connsiteY5" fmla="*/ 65 h 3954644"/>
              <a:gd name="connsiteX6" fmla="*/ 6275295 w 8524530"/>
              <a:gd name="connsiteY6" fmla="*/ 3836960 h 3954644"/>
              <a:gd name="connsiteX7" fmla="*/ 7135906 w 8524530"/>
              <a:gd name="connsiteY7" fmla="*/ 2474324 h 3954644"/>
              <a:gd name="connsiteX8" fmla="*/ 8337177 w 8524530"/>
              <a:gd name="connsiteY8" fmla="*/ 3801100 h 3954644"/>
              <a:gd name="connsiteX9" fmla="*/ 8480612 w 8524530"/>
              <a:gd name="connsiteY9" fmla="*/ 3872818 h 3954644"/>
              <a:gd name="connsiteX0" fmla="*/ 0 w 8524530"/>
              <a:gd name="connsiteY0" fmla="*/ 1810908 h 1964452"/>
              <a:gd name="connsiteX1" fmla="*/ 2008095 w 8524530"/>
              <a:gd name="connsiteY1" fmla="*/ 38 h 1964452"/>
              <a:gd name="connsiteX2" fmla="*/ 3460376 w 8524530"/>
              <a:gd name="connsiteY2" fmla="*/ 1757121 h 1964452"/>
              <a:gd name="connsiteX3" fmla="*/ 4572000 w 8524530"/>
              <a:gd name="connsiteY3" fmla="*/ 950296 h 1964452"/>
              <a:gd name="connsiteX4" fmla="*/ 5378823 w 8524530"/>
              <a:gd name="connsiteY4" fmla="*/ 1739190 h 1964452"/>
              <a:gd name="connsiteX5" fmla="*/ 5862918 w 8524530"/>
              <a:gd name="connsiteY5" fmla="*/ 233120 h 1964452"/>
              <a:gd name="connsiteX6" fmla="*/ 6275295 w 8524530"/>
              <a:gd name="connsiteY6" fmla="*/ 1846768 h 1964452"/>
              <a:gd name="connsiteX7" fmla="*/ 7135906 w 8524530"/>
              <a:gd name="connsiteY7" fmla="*/ 484132 h 1964452"/>
              <a:gd name="connsiteX8" fmla="*/ 8337177 w 8524530"/>
              <a:gd name="connsiteY8" fmla="*/ 1810908 h 1964452"/>
              <a:gd name="connsiteX9" fmla="*/ 8480612 w 8524530"/>
              <a:gd name="connsiteY9" fmla="*/ 1882626 h 1964452"/>
              <a:gd name="connsiteX0" fmla="*/ 0 w 8524530"/>
              <a:gd name="connsiteY0" fmla="*/ 3012233 h 3165777"/>
              <a:gd name="connsiteX1" fmla="*/ 2008095 w 8524530"/>
              <a:gd name="connsiteY1" fmla="*/ 1201363 h 3165777"/>
              <a:gd name="connsiteX2" fmla="*/ 3460376 w 8524530"/>
              <a:gd name="connsiteY2" fmla="*/ 2958446 h 3165777"/>
              <a:gd name="connsiteX3" fmla="*/ 4572000 w 8524530"/>
              <a:gd name="connsiteY3" fmla="*/ 2151621 h 3165777"/>
              <a:gd name="connsiteX4" fmla="*/ 5378823 w 8524530"/>
              <a:gd name="connsiteY4" fmla="*/ 2940515 h 3165777"/>
              <a:gd name="connsiteX5" fmla="*/ 5809130 w 8524530"/>
              <a:gd name="connsiteY5" fmla="*/ 92 h 3165777"/>
              <a:gd name="connsiteX6" fmla="*/ 6275295 w 8524530"/>
              <a:gd name="connsiteY6" fmla="*/ 3048093 h 3165777"/>
              <a:gd name="connsiteX7" fmla="*/ 7135906 w 8524530"/>
              <a:gd name="connsiteY7" fmla="*/ 1685457 h 3165777"/>
              <a:gd name="connsiteX8" fmla="*/ 8337177 w 8524530"/>
              <a:gd name="connsiteY8" fmla="*/ 3012233 h 3165777"/>
              <a:gd name="connsiteX9" fmla="*/ 8480612 w 8524530"/>
              <a:gd name="connsiteY9" fmla="*/ 3083951 h 3165777"/>
              <a:gd name="connsiteX0" fmla="*/ 0 w 8511567"/>
              <a:gd name="connsiteY0" fmla="*/ 3012233 h 3169207"/>
              <a:gd name="connsiteX1" fmla="*/ 2008095 w 8511567"/>
              <a:gd name="connsiteY1" fmla="*/ 1201363 h 3169207"/>
              <a:gd name="connsiteX2" fmla="*/ 3460376 w 8511567"/>
              <a:gd name="connsiteY2" fmla="*/ 2958446 h 3169207"/>
              <a:gd name="connsiteX3" fmla="*/ 4572000 w 8511567"/>
              <a:gd name="connsiteY3" fmla="*/ 2151621 h 3169207"/>
              <a:gd name="connsiteX4" fmla="*/ 5378823 w 8511567"/>
              <a:gd name="connsiteY4" fmla="*/ 2940515 h 3169207"/>
              <a:gd name="connsiteX5" fmla="*/ 5809130 w 8511567"/>
              <a:gd name="connsiteY5" fmla="*/ 92 h 3169207"/>
              <a:gd name="connsiteX6" fmla="*/ 6275295 w 8511567"/>
              <a:gd name="connsiteY6" fmla="*/ 3048093 h 3169207"/>
              <a:gd name="connsiteX7" fmla="*/ 7476565 w 8511567"/>
              <a:gd name="connsiteY7" fmla="*/ 1631669 h 3169207"/>
              <a:gd name="connsiteX8" fmla="*/ 8337177 w 8511567"/>
              <a:gd name="connsiteY8" fmla="*/ 3012233 h 3169207"/>
              <a:gd name="connsiteX9" fmla="*/ 8480612 w 8511567"/>
              <a:gd name="connsiteY9" fmla="*/ 3083951 h 3169207"/>
              <a:gd name="connsiteX0" fmla="*/ 0 w 8572715"/>
              <a:gd name="connsiteY0" fmla="*/ 3012233 h 3152046"/>
              <a:gd name="connsiteX1" fmla="*/ 2008095 w 8572715"/>
              <a:gd name="connsiteY1" fmla="*/ 1201363 h 3152046"/>
              <a:gd name="connsiteX2" fmla="*/ 3460376 w 8572715"/>
              <a:gd name="connsiteY2" fmla="*/ 2958446 h 3152046"/>
              <a:gd name="connsiteX3" fmla="*/ 4572000 w 8572715"/>
              <a:gd name="connsiteY3" fmla="*/ 2151621 h 3152046"/>
              <a:gd name="connsiteX4" fmla="*/ 5378823 w 8572715"/>
              <a:gd name="connsiteY4" fmla="*/ 2940515 h 3152046"/>
              <a:gd name="connsiteX5" fmla="*/ 5809130 w 8572715"/>
              <a:gd name="connsiteY5" fmla="*/ 92 h 3152046"/>
              <a:gd name="connsiteX6" fmla="*/ 6275295 w 8572715"/>
              <a:gd name="connsiteY6" fmla="*/ 3048093 h 3152046"/>
              <a:gd name="connsiteX7" fmla="*/ 7476565 w 8572715"/>
              <a:gd name="connsiteY7" fmla="*/ 1631669 h 3152046"/>
              <a:gd name="connsiteX8" fmla="*/ 8480612 w 8572715"/>
              <a:gd name="connsiteY8" fmla="*/ 2976374 h 3152046"/>
              <a:gd name="connsiteX9" fmla="*/ 8480612 w 8572715"/>
              <a:gd name="connsiteY9" fmla="*/ 3083951 h 3152046"/>
              <a:gd name="connsiteX0" fmla="*/ 0 w 8922132"/>
              <a:gd name="connsiteY0" fmla="*/ 3012233 h 3131057"/>
              <a:gd name="connsiteX1" fmla="*/ 2008095 w 8922132"/>
              <a:gd name="connsiteY1" fmla="*/ 1201363 h 3131057"/>
              <a:gd name="connsiteX2" fmla="*/ 3460376 w 8922132"/>
              <a:gd name="connsiteY2" fmla="*/ 2958446 h 3131057"/>
              <a:gd name="connsiteX3" fmla="*/ 4572000 w 8922132"/>
              <a:gd name="connsiteY3" fmla="*/ 2151621 h 3131057"/>
              <a:gd name="connsiteX4" fmla="*/ 5378823 w 8922132"/>
              <a:gd name="connsiteY4" fmla="*/ 2940515 h 3131057"/>
              <a:gd name="connsiteX5" fmla="*/ 5809130 w 8922132"/>
              <a:gd name="connsiteY5" fmla="*/ 92 h 3131057"/>
              <a:gd name="connsiteX6" fmla="*/ 6275295 w 8922132"/>
              <a:gd name="connsiteY6" fmla="*/ 3048093 h 3131057"/>
              <a:gd name="connsiteX7" fmla="*/ 7476565 w 8922132"/>
              <a:gd name="connsiteY7" fmla="*/ 1631669 h 3131057"/>
              <a:gd name="connsiteX8" fmla="*/ 8480612 w 8922132"/>
              <a:gd name="connsiteY8" fmla="*/ 2976374 h 3131057"/>
              <a:gd name="connsiteX9" fmla="*/ 8910918 w 8922132"/>
              <a:gd name="connsiteY9" fmla="*/ 3048092 h 3131057"/>
              <a:gd name="connsiteX0" fmla="*/ 0 w 9156977"/>
              <a:gd name="connsiteY0" fmla="*/ 3012233 h 3101065"/>
              <a:gd name="connsiteX1" fmla="*/ 2008095 w 9156977"/>
              <a:gd name="connsiteY1" fmla="*/ 1201363 h 3101065"/>
              <a:gd name="connsiteX2" fmla="*/ 3460376 w 9156977"/>
              <a:gd name="connsiteY2" fmla="*/ 2958446 h 3101065"/>
              <a:gd name="connsiteX3" fmla="*/ 4572000 w 9156977"/>
              <a:gd name="connsiteY3" fmla="*/ 2151621 h 3101065"/>
              <a:gd name="connsiteX4" fmla="*/ 5378823 w 9156977"/>
              <a:gd name="connsiteY4" fmla="*/ 2940515 h 3101065"/>
              <a:gd name="connsiteX5" fmla="*/ 5809130 w 9156977"/>
              <a:gd name="connsiteY5" fmla="*/ 92 h 3101065"/>
              <a:gd name="connsiteX6" fmla="*/ 6275295 w 9156977"/>
              <a:gd name="connsiteY6" fmla="*/ 3048093 h 3101065"/>
              <a:gd name="connsiteX7" fmla="*/ 7476565 w 9156977"/>
              <a:gd name="connsiteY7" fmla="*/ 1631669 h 3101065"/>
              <a:gd name="connsiteX8" fmla="*/ 8480612 w 9156977"/>
              <a:gd name="connsiteY8" fmla="*/ 2976374 h 3101065"/>
              <a:gd name="connsiteX9" fmla="*/ 8910918 w 9156977"/>
              <a:gd name="connsiteY9" fmla="*/ 3048092 h 3101065"/>
              <a:gd name="connsiteX0" fmla="*/ 0 w 8910918"/>
              <a:gd name="connsiteY0" fmla="*/ 3012233 h 3101065"/>
              <a:gd name="connsiteX1" fmla="*/ 2008095 w 8910918"/>
              <a:gd name="connsiteY1" fmla="*/ 1201363 h 3101065"/>
              <a:gd name="connsiteX2" fmla="*/ 3460376 w 8910918"/>
              <a:gd name="connsiteY2" fmla="*/ 2958446 h 3101065"/>
              <a:gd name="connsiteX3" fmla="*/ 4572000 w 8910918"/>
              <a:gd name="connsiteY3" fmla="*/ 2151621 h 3101065"/>
              <a:gd name="connsiteX4" fmla="*/ 5378823 w 8910918"/>
              <a:gd name="connsiteY4" fmla="*/ 2940515 h 3101065"/>
              <a:gd name="connsiteX5" fmla="*/ 5809130 w 8910918"/>
              <a:gd name="connsiteY5" fmla="*/ 92 h 3101065"/>
              <a:gd name="connsiteX6" fmla="*/ 6275295 w 8910918"/>
              <a:gd name="connsiteY6" fmla="*/ 3048093 h 3101065"/>
              <a:gd name="connsiteX7" fmla="*/ 7476565 w 8910918"/>
              <a:gd name="connsiteY7" fmla="*/ 1631669 h 3101065"/>
              <a:gd name="connsiteX8" fmla="*/ 8480612 w 8910918"/>
              <a:gd name="connsiteY8" fmla="*/ 2976374 h 3101065"/>
              <a:gd name="connsiteX9" fmla="*/ 8910918 w 8910918"/>
              <a:gd name="connsiteY9" fmla="*/ 3048092 h 3101065"/>
              <a:gd name="connsiteX0" fmla="*/ 0 w 8910918"/>
              <a:gd name="connsiteY0" fmla="*/ 3012233 h 3101065"/>
              <a:gd name="connsiteX1" fmla="*/ 1631578 w 8910918"/>
              <a:gd name="connsiteY1" fmla="*/ 1380658 h 3101065"/>
              <a:gd name="connsiteX2" fmla="*/ 3460376 w 8910918"/>
              <a:gd name="connsiteY2" fmla="*/ 2958446 h 3101065"/>
              <a:gd name="connsiteX3" fmla="*/ 4572000 w 8910918"/>
              <a:gd name="connsiteY3" fmla="*/ 2151621 h 3101065"/>
              <a:gd name="connsiteX4" fmla="*/ 5378823 w 8910918"/>
              <a:gd name="connsiteY4" fmla="*/ 2940515 h 3101065"/>
              <a:gd name="connsiteX5" fmla="*/ 5809130 w 8910918"/>
              <a:gd name="connsiteY5" fmla="*/ 92 h 3101065"/>
              <a:gd name="connsiteX6" fmla="*/ 6275295 w 8910918"/>
              <a:gd name="connsiteY6" fmla="*/ 3048093 h 3101065"/>
              <a:gd name="connsiteX7" fmla="*/ 7476565 w 8910918"/>
              <a:gd name="connsiteY7" fmla="*/ 1631669 h 3101065"/>
              <a:gd name="connsiteX8" fmla="*/ 8480612 w 8910918"/>
              <a:gd name="connsiteY8" fmla="*/ 2976374 h 3101065"/>
              <a:gd name="connsiteX9" fmla="*/ 8910918 w 8910918"/>
              <a:gd name="connsiteY9" fmla="*/ 3048092 h 3101065"/>
              <a:gd name="connsiteX0" fmla="*/ 0 w 8910918"/>
              <a:gd name="connsiteY0" fmla="*/ 3012233 h 3101065"/>
              <a:gd name="connsiteX1" fmla="*/ 1631578 w 8910918"/>
              <a:gd name="connsiteY1" fmla="*/ 1380658 h 3101065"/>
              <a:gd name="connsiteX2" fmla="*/ 3460376 w 8910918"/>
              <a:gd name="connsiteY2" fmla="*/ 2958446 h 3101065"/>
              <a:gd name="connsiteX3" fmla="*/ 4572000 w 8910918"/>
              <a:gd name="connsiteY3" fmla="*/ 2151621 h 3101065"/>
              <a:gd name="connsiteX4" fmla="*/ 5378823 w 8910918"/>
              <a:gd name="connsiteY4" fmla="*/ 2940515 h 3101065"/>
              <a:gd name="connsiteX5" fmla="*/ 5809130 w 8910918"/>
              <a:gd name="connsiteY5" fmla="*/ 92 h 3101065"/>
              <a:gd name="connsiteX6" fmla="*/ 6275295 w 8910918"/>
              <a:gd name="connsiteY6" fmla="*/ 3048093 h 3101065"/>
              <a:gd name="connsiteX7" fmla="*/ 7476565 w 8910918"/>
              <a:gd name="connsiteY7" fmla="*/ 1631669 h 3101065"/>
              <a:gd name="connsiteX8" fmla="*/ 8480612 w 8910918"/>
              <a:gd name="connsiteY8" fmla="*/ 2976374 h 3101065"/>
              <a:gd name="connsiteX9" fmla="*/ 8910918 w 8910918"/>
              <a:gd name="connsiteY9" fmla="*/ 3048092 h 3101065"/>
              <a:gd name="connsiteX0" fmla="*/ 0 w 8910918"/>
              <a:gd name="connsiteY0" fmla="*/ 3012233 h 3101065"/>
              <a:gd name="connsiteX1" fmla="*/ 1631578 w 8910918"/>
              <a:gd name="connsiteY1" fmla="*/ 1380658 h 3101065"/>
              <a:gd name="connsiteX2" fmla="*/ 3460376 w 8910918"/>
              <a:gd name="connsiteY2" fmla="*/ 2958446 h 3101065"/>
              <a:gd name="connsiteX3" fmla="*/ 4572000 w 8910918"/>
              <a:gd name="connsiteY3" fmla="*/ 2151621 h 3101065"/>
              <a:gd name="connsiteX4" fmla="*/ 5378823 w 8910918"/>
              <a:gd name="connsiteY4" fmla="*/ 2940515 h 3101065"/>
              <a:gd name="connsiteX5" fmla="*/ 5809130 w 8910918"/>
              <a:gd name="connsiteY5" fmla="*/ 92 h 3101065"/>
              <a:gd name="connsiteX6" fmla="*/ 6275295 w 8910918"/>
              <a:gd name="connsiteY6" fmla="*/ 3048093 h 3101065"/>
              <a:gd name="connsiteX7" fmla="*/ 7476565 w 8910918"/>
              <a:gd name="connsiteY7" fmla="*/ 1631669 h 3101065"/>
              <a:gd name="connsiteX8" fmla="*/ 8480612 w 8910918"/>
              <a:gd name="connsiteY8" fmla="*/ 2976374 h 3101065"/>
              <a:gd name="connsiteX9" fmla="*/ 8910918 w 8910918"/>
              <a:gd name="connsiteY9" fmla="*/ 3048092 h 3101065"/>
              <a:gd name="connsiteX0" fmla="*/ 0 w 8910918"/>
              <a:gd name="connsiteY0" fmla="*/ 3012233 h 3101065"/>
              <a:gd name="connsiteX1" fmla="*/ 1631578 w 8910918"/>
              <a:gd name="connsiteY1" fmla="*/ 1380658 h 3101065"/>
              <a:gd name="connsiteX2" fmla="*/ 3460376 w 8910918"/>
              <a:gd name="connsiteY2" fmla="*/ 2958446 h 3101065"/>
              <a:gd name="connsiteX3" fmla="*/ 4572000 w 8910918"/>
              <a:gd name="connsiteY3" fmla="*/ 2151621 h 3101065"/>
              <a:gd name="connsiteX4" fmla="*/ 5378823 w 8910918"/>
              <a:gd name="connsiteY4" fmla="*/ 2940515 h 3101065"/>
              <a:gd name="connsiteX5" fmla="*/ 5809130 w 8910918"/>
              <a:gd name="connsiteY5" fmla="*/ 92 h 3101065"/>
              <a:gd name="connsiteX6" fmla="*/ 6275295 w 8910918"/>
              <a:gd name="connsiteY6" fmla="*/ 3048093 h 3101065"/>
              <a:gd name="connsiteX7" fmla="*/ 7476565 w 8910918"/>
              <a:gd name="connsiteY7" fmla="*/ 1631669 h 3101065"/>
              <a:gd name="connsiteX8" fmla="*/ 8480612 w 8910918"/>
              <a:gd name="connsiteY8" fmla="*/ 2976374 h 3101065"/>
              <a:gd name="connsiteX9" fmla="*/ 8910918 w 8910918"/>
              <a:gd name="connsiteY9" fmla="*/ 3048092 h 31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10918" h="3101065">
                <a:moveTo>
                  <a:pt x="0" y="3012233"/>
                </a:moveTo>
                <a:cubicBezTo>
                  <a:pt x="1054847" y="3009245"/>
                  <a:pt x="373532" y="1389622"/>
                  <a:pt x="1631578" y="1380658"/>
                </a:cubicBezTo>
                <a:cubicBezTo>
                  <a:pt x="2889624" y="1371694"/>
                  <a:pt x="2970306" y="2829952"/>
                  <a:pt x="3460376" y="2958446"/>
                </a:cubicBezTo>
                <a:cubicBezTo>
                  <a:pt x="3950446" y="3086940"/>
                  <a:pt x="4252259" y="2154610"/>
                  <a:pt x="4572000" y="2151621"/>
                </a:cubicBezTo>
                <a:cubicBezTo>
                  <a:pt x="4891741" y="2148633"/>
                  <a:pt x="5172635" y="3299103"/>
                  <a:pt x="5378823" y="2940515"/>
                </a:cubicBezTo>
                <a:cubicBezTo>
                  <a:pt x="5585011" y="2581927"/>
                  <a:pt x="5659718" y="-17838"/>
                  <a:pt x="5809130" y="92"/>
                </a:cubicBezTo>
                <a:cubicBezTo>
                  <a:pt x="5958542" y="18022"/>
                  <a:pt x="5997389" y="2776164"/>
                  <a:pt x="6275295" y="3048093"/>
                </a:cubicBezTo>
                <a:cubicBezTo>
                  <a:pt x="6553201" y="3320022"/>
                  <a:pt x="7109012" y="1643622"/>
                  <a:pt x="7476565" y="1631669"/>
                </a:cubicBezTo>
                <a:cubicBezTo>
                  <a:pt x="7844118" y="1619716"/>
                  <a:pt x="8241553" y="2740304"/>
                  <a:pt x="8480612" y="2976374"/>
                </a:cubicBezTo>
                <a:cubicBezTo>
                  <a:pt x="8719671" y="3212445"/>
                  <a:pt x="8907930" y="3039127"/>
                  <a:pt x="8910918" y="3048092"/>
                </a:cubicBezTo>
              </a:path>
            </a:pathLst>
          </a:cu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DD4854F1-054B-E341-8373-669D350FA9E7}"/>
              </a:ext>
            </a:extLst>
          </p:cNvPr>
          <p:cNvCxnSpPr>
            <a:cxnSpLocks/>
            <a:stCxn id="17" idx="1"/>
          </p:cNvCxnSpPr>
          <p:nvPr/>
        </p:nvCxnSpPr>
        <p:spPr>
          <a:xfrm flipH="1">
            <a:off x="3119719" y="4267200"/>
            <a:ext cx="17930" cy="1720407"/>
          </a:xfrm>
          <a:prstGeom prst="straightConnector1">
            <a:avLst/>
          </a:prstGeom>
          <a:ln w="508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63EE00B-2F97-1245-A82D-E5D15B0F8AA1}"/>
              </a:ext>
            </a:extLst>
          </p:cNvPr>
          <p:cNvCxnSpPr>
            <a:cxnSpLocks/>
          </p:cNvCxnSpPr>
          <p:nvPr/>
        </p:nvCxnSpPr>
        <p:spPr>
          <a:xfrm>
            <a:off x="6078071" y="5038163"/>
            <a:ext cx="0" cy="949444"/>
          </a:xfrm>
          <a:prstGeom prst="straightConnector1">
            <a:avLst/>
          </a:prstGeom>
          <a:ln w="508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D910838-6274-254F-A8C3-973C4A5EB51D}"/>
              </a:ext>
            </a:extLst>
          </p:cNvPr>
          <p:cNvCxnSpPr>
            <a:cxnSpLocks/>
          </p:cNvCxnSpPr>
          <p:nvPr/>
        </p:nvCxnSpPr>
        <p:spPr>
          <a:xfrm>
            <a:off x="7306236" y="2886542"/>
            <a:ext cx="0" cy="3119811"/>
          </a:xfrm>
          <a:prstGeom prst="straightConnector1">
            <a:avLst/>
          </a:prstGeom>
          <a:ln w="508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B5DD5DE-06AC-5C45-B2EA-3128F5C70002}"/>
              </a:ext>
            </a:extLst>
          </p:cNvPr>
          <p:cNvCxnSpPr>
            <a:cxnSpLocks/>
            <a:stCxn id="17" idx="7"/>
          </p:cNvCxnSpPr>
          <p:nvPr/>
        </p:nvCxnSpPr>
        <p:spPr>
          <a:xfrm>
            <a:off x="8982636" y="4518211"/>
            <a:ext cx="0" cy="1488142"/>
          </a:xfrm>
          <a:prstGeom prst="straightConnector1">
            <a:avLst/>
          </a:prstGeom>
          <a:ln w="508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4-Point Star 31">
            <a:extLst>
              <a:ext uri="{FF2B5EF4-FFF2-40B4-BE49-F238E27FC236}">
                <a16:creationId xmlns:a16="http://schemas.microsoft.com/office/drawing/2014/main" id="{B4E3A066-1778-D44D-BB35-50DD6E983640}"/>
              </a:ext>
            </a:extLst>
          </p:cNvPr>
          <p:cNvSpPr/>
          <p:nvPr/>
        </p:nvSpPr>
        <p:spPr>
          <a:xfrm flipH="1">
            <a:off x="3012147" y="4105430"/>
            <a:ext cx="251015" cy="304795"/>
          </a:xfrm>
          <a:prstGeom prst="star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4-Point Star 32">
            <a:extLst>
              <a:ext uri="{FF2B5EF4-FFF2-40B4-BE49-F238E27FC236}">
                <a16:creationId xmlns:a16="http://schemas.microsoft.com/office/drawing/2014/main" id="{8B849910-59A1-D049-BC1C-F9C84516F68E}"/>
              </a:ext>
            </a:extLst>
          </p:cNvPr>
          <p:cNvSpPr/>
          <p:nvPr/>
        </p:nvSpPr>
        <p:spPr>
          <a:xfrm flipH="1">
            <a:off x="5952563" y="4885765"/>
            <a:ext cx="251015" cy="304795"/>
          </a:xfrm>
          <a:prstGeom prst="star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4-Point Star 33">
            <a:extLst>
              <a:ext uri="{FF2B5EF4-FFF2-40B4-BE49-F238E27FC236}">
                <a16:creationId xmlns:a16="http://schemas.microsoft.com/office/drawing/2014/main" id="{BC4CCFA8-D0D9-0E4F-ACF2-11BCF74C4B9A}"/>
              </a:ext>
            </a:extLst>
          </p:cNvPr>
          <p:cNvSpPr/>
          <p:nvPr/>
        </p:nvSpPr>
        <p:spPr>
          <a:xfrm flipH="1">
            <a:off x="7180728" y="2742292"/>
            <a:ext cx="251015" cy="304795"/>
          </a:xfrm>
          <a:prstGeom prst="star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4-Point Star 34">
            <a:extLst>
              <a:ext uri="{FF2B5EF4-FFF2-40B4-BE49-F238E27FC236}">
                <a16:creationId xmlns:a16="http://schemas.microsoft.com/office/drawing/2014/main" id="{89280E4C-C56B-6E4F-BF54-038C31D4BFFC}"/>
              </a:ext>
            </a:extLst>
          </p:cNvPr>
          <p:cNvSpPr/>
          <p:nvPr/>
        </p:nvSpPr>
        <p:spPr>
          <a:xfrm flipH="1">
            <a:off x="8857128" y="4365812"/>
            <a:ext cx="251015" cy="304795"/>
          </a:xfrm>
          <a:prstGeom prst="star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601A43C-C062-394E-AB59-231A29D6FF71}"/>
              </a:ext>
            </a:extLst>
          </p:cNvPr>
          <p:cNvSpPr txBox="1"/>
          <p:nvPr/>
        </p:nvSpPr>
        <p:spPr>
          <a:xfrm>
            <a:off x="7998426" y="2547322"/>
            <a:ext cx="2764218" cy="1200329"/>
          </a:xfrm>
          <a:prstGeom prst="rect">
            <a:avLst/>
          </a:prstGeom>
          <a:noFill/>
        </p:spPr>
        <p:txBody>
          <a:bodyPr wrap="none" rtlCol="0">
            <a:spAutoFit/>
          </a:bodyPr>
          <a:lstStyle/>
          <a:p>
            <a:pPr algn="r"/>
            <a:r>
              <a:rPr lang="en-US" sz="2400" u="sng" dirty="0"/>
              <a:t>Topological features</a:t>
            </a:r>
          </a:p>
          <a:p>
            <a:pPr algn="r"/>
            <a:r>
              <a:rPr lang="en-US" sz="2400" dirty="0"/>
              <a:t>Peak height</a:t>
            </a:r>
          </a:p>
          <a:p>
            <a:pPr algn="r"/>
            <a:r>
              <a:rPr lang="en-US" sz="2400" dirty="0"/>
              <a:t>Cluster extent</a:t>
            </a:r>
          </a:p>
        </p:txBody>
      </p:sp>
      <p:cxnSp>
        <p:nvCxnSpPr>
          <p:cNvPr id="38" name="Straight Arrow Connector 37">
            <a:extLst>
              <a:ext uri="{FF2B5EF4-FFF2-40B4-BE49-F238E27FC236}">
                <a16:creationId xmlns:a16="http://schemas.microsoft.com/office/drawing/2014/main" id="{B5668224-7045-B54E-91C2-130100E0DFC5}"/>
              </a:ext>
            </a:extLst>
          </p:cNvPr>
          <p:cNvCxnSpPr>
            <a:cxnSpLocks/>
          </p:cNvCxnSpPr>
          <p:nvPr/>
        </p:nvCxnSpPr>
        <p:spPr>
          <a:xfrm flipH="1" flipV="1">
            <a:off x="2206805" y="5288765"/>
            <a:ext cx="2262067" cy="3"/>
          </a:xfrm>
          <a:prstGeom prst="straightConnector1">
            <a:avLst/>
          </a:prstGeom>
          <a:ln w="508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D218CAC-35E5-E148-887F-8B5CAD5C0015}"/>
              </a:ext>
            </a:extLst>
          </p:cNvPr>
          <p:cNvCxnSpPr>
            <a:cxnSpLocks/>
          </p:cNvCxnSpPr>
          <p:nvPr/>
        </p:nvCxnSpPr>
        <p:spPr>
          <a:xfrm flipH="1">
            <a:off x="5768284" y="5288768"/>
            <a:ext cx="570639" cy="0"/>
          </a:xfrm>
          <a:prstGeom prst="straightConnector1">
            <a:avLst/>
          </a:prstGeom>
          <a:ln w="508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16CE85A-8B1E-F842-80B9-08F37BAFB7CD}"/>
              </a:ext>
            </a:extLst>
          </p:cNvPr>
          <p:cNvCxnSpPr>
            <a:cxnSpLocks/>
          </p:cNvCxnSpPr>
          <p:nvPr/>
        </p:nvCxnSpPr>
        <p:spPr>
          <a:xfrm flipH="1">
            <a:off x="7019567" y="5288765"/>
            <a:ext cx="570641" cy="0"/>
          </a:xfrm>
          <a:prstGeom prst="straightConnector1">
            <a:avLst/>
          </a:prstGeom>
          <a:ln w="508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07872A1-B79F-584D-8258-93303A4EE3A8}"/>
              </a:ext>
            </a:extLst>
          </p:cNvPr>
          <p:cNvCxnSpPr>
            <a:cxnSpLocks/>
          </p:cNvCxnSpPr>
          <p:nvPr/>
        </p:nvCxnSpPr>
        <p:spPr>
          <a:xfrm flipH="1">
            <a:off x="8371344" y="5290859"/>
            <a:ext cx="1256751" cy="0"/>
          </a:xfrm>
          <a:prstGeom prst="straightConnector1">
            <a:avLst/>
          </a:prstGeom>
          <a:ln w="508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9312CD9-201B-1C48-9F32-5FEEA5030AA6}"/>
              </a:ext>
            </a:extLst>
          </p:cNvPr>
          <p:cNvCxnSpPr>
            <a:cxnSpLocks/>
          </p:cNvCxnSpPr>
          <p:nvPr/>
        </p:nvCxnSpPr>
        <p:spPr>
          <a:xfrm flipH="1">
            <a:off x="11119585" y="2947248"/>
            <a:ext cx="16856" cy="424445"/>
          </a:xfrm>
          <a:prstGeom prst="straightConnector1">
            <a:avLst/>
          </a:prstGeom>
          <a:ln w="508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169D1E1-1264-D547-BA41-370BE23FB36C}"/>
              </a:ext>
            </a:extLst>
          </p:cNvPr>
          <p:cNvCxnSpPr>
            <a:cxnSpLocks/>
          </p:cNvCxnSpPr>
          <p:nvPr/>
        </p:nvCxnSpPr>
        <p:spPr>
          <a:xfrm flipH="1">
            <a:off x="10851274" y="3539749"/>
            <a:ext cx="481759" cy="0"/>
          </a:xfrm>
          <a:prstGeom prst="straightConnector1">
            <a:avLst/>
          </a:prstGeom>
          <a:ln w="508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B0CBB0E0-C352-4F48-93D2-BD4342321CEC}"/>
              </a:ext>
            </a:extLst>
          </p:cNvPr>
          <p:cNvSpPr txBox="1"/>
          <p:nvPr/>
        </p:nvSpPr>
        <p:spPr>
          <a:xfrm>
            <a:off x="10956748" y="5756774"/>
            <a:ext cx="898003" cy="461665"/>
          </a:xfrm>
          <a:prstGeom prst="rect">
            <a:avLst/>
          </a:prstGeom>
          <a:noFill/>
        </p:spPr>
        <p:txBody>
          <a:bodyPr wrap="none" rtlCol="0">
            <a:spAutoFit/>
          </a:bodyPr>
          <a:lstStyle/>
          <a:p>
            <a:r>
              <a:rPr lang="en-US" sz="2400" dirty="0"/>
              <a:t>space</a:t>
            </a:r>
          </a:p>
        </p:txBody>
      </p:sp>
      <p:sp>
        <p:nvSpPr>
          <p:cNvPr id="53" name="TextBox 52">
            <a:extLst>
              <a:ext uri="{FF2B5EF4-FFF2-40B4-BE49-F238E27FC236}">
                <a16:creationId xmlns:a16="http://schemas.microsoft.com/office/drawing/2014/main" id="{109710DB-6890-5540-B451-FC3B27DFB7A3}"/>
              </a:ext>
            </a:extLst>
          </p:cNvPr>
          <p:cNvSpPr txBox="1"/>
          <p:nvPr/>
        </p:nvSpPr>
        <p:spPr>
          <a:xfrm>
            <a:off x="419265" y="1814554"/>
            <a:ext cx="2030171" cy="461665"/>
          </a:xfrm>
          <a:prstGeom prst="rect">
            <a:avLst/>
          </a:prstGeom>
          <a:noFill/>
        </p:spPr>
        <p:txBody>
          <a:bodyPr wrap="none" rtlCol="0">
            <a:spAutoFit/>
          </a:bodyPr>
          <a:lstStyle/>
          <a:p>
            <a:r>
              <a:rPr lang="en-US" sz="2400" dirty="0"/>
              <a:t>Statistical level</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38C956A-DBA5-454A-A4CC-B9103C462221}"/>
                  </a:ext>
                </a:extLst>
              </p:cNvPr>
              <p:cNvSpPr txBox="1"/>
              <p:nvPr/>
            </p:nvSpPr>
            <p:spPr>
              <a:xfrm>
                <a:off x="233329" y="5040256"/>
                <a:ext cx="1236877" cy="7386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𝑐𝑙𝑢𝑠𝑡𝑒𝑟</m:t>
                          </m:r>
                        </m:sub>
                      </m:sSub>
                    </m:oMath>
                  </m:oMathPara>
                </a14:m>
                <a:endParaRPr lang="en-US" sz="2400" b="0" dirty="0"/>
              </a:p>
              <a:p>
                <a:endParaRPr lang="en-US" dirty="0"/>
              </a:p>
            </p:txBody>
          </p:sp>
        </mc:Choice>
        <mc:Fallback xmlns="">
          <p:sp>
            <p:nvSpPr>
              <p:cNvPr id="55" name="TextBox 54">
                <a:extLst>
                  <a:ext uri="{FF2B5EF4-FFF2-40B4-BE49-F238E27FC236}">
                    <a16:creationId xmlns:a16="http://schemas.microsoft.com/office/drawing/2014/main" id="{E38C956A-DBA5-454A-A4CC-B9103C462221}"/>
                  </a:ext>
                </a:extLst>
              </p:cNvPr>
              <p:cNvSpPr txBox="1">
                <a:spLocks noRot="1" noChangeAspect="1" noMove="1" noResize="1" noEditPoints="1" noAdjustHandles="1" noChangeArrowheads="1" noChangeShapeType="1" noTextEdit="1"/>
              </p:cNvSpPr>
              <p:nvPr/>
            </p:nvSpPr>
            <p:spPr>
              <a:xfrm>
                <a:off x="233329" y="5040256"/>
                <a:ext cx="1236877" cy="738664"/>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6433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647AB-A99D-6D46-86C4-72873BB9BFA6}"/>
              </a:ext>
            </a:extLst>
          </p:cNvPr>
          <p:cNvSpPr>
            <a:spLocks noGrp="1"/>
          </p:cNvSpPr>
          <p:nvPr>
            <p:ph type="title"/>
          </p:nvPr>
        </p:nvSpPr>
        <p:spPr/>
        <p:txBody>
          <a:bodyPr/>
          <a:lstStyle/>
          <a:p>
            <a:r>
              <a:rPr lang="en-US" dirty="0"/>
              <a:t>Two properties</a:t>
            </a:r>
          </a:p>
        </p:txBody>
      </p:sp>
      <p:sp>
        <p:nvSpPr>
          <p:cNvPr id="4" name="Slide Number Placeholder 3">
            <a:extLst>
              <a:ext uri="{FF2B5EF4-FFF2-40B4-BE49-F238E27FC236}">
                <a16:creationId xmlns:a16="http://schemas.microsoft.com/office/drawing/2014/main" id="{EF44DAD1-E81E-374E-9CAE-AE39225F85C3}"/>
              </a:ext>
            </a:extLst>
          </p:cNvPr>
          <p:cNvSpPr>
            <a:spLocks noGrp="1"/>
          </p:cNvSpPr>
          <p:nvPr>
            <p:ph type="sldNum" sz="quarter" idx="10"/>
          </p:nvPr>
        </p:nvSpPr>
        <p:spPr/>
        <p:txBody>
          <a:bodyPr/>
          <a:lstStyle/>
          <a:p>
            <a:fld id="{AF7A4240-49DE-45C7-BB34-957B10509EC9}" type="slidenum">
              <a:rPr lang="en-US" smtClean="0"/>
              <a:pPr/>
              <a:t>12</a:t>
            </a:fld>
            <a:endParaRPr lang="en-US" dirty="0"/>
          </a:p>
        </p:txBody>
      </p:sp>
      <p:pic>
        <p:nvPicPr>
          <p:cNvPr id="6" name="Picture 5">
            <a:extLst>
              <a:ext uri="{FF2B5EF4-FFF2-40B4-BE49-F238E27FC236}">
                <a16:creationId xmlns:a16="http://schemas.microsoft.com/office/drawing/2014/main" id="{F784BED5-B908-8D42-B089-0091960A59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2613" y="1445125"/>
            <a:ext cx="3881187" cy="3881187"/>
          </a:xfrm>
          <a:prstGeom prst="rect">
            <a:avLst/>
          </a:prstGeom>
        </p:spPr>
      </p:pic>
      <p:sp>
        <p:nvSpPr>
          <p:cNvPr id="3" name="TextBox 2">
            <a:extLst>
              <a:ext uri="{FF2B5EF4-FFF2-40B4-BE49-F238E27FC236}">
                <a16:creationId xmlns:a16="http://schemas.microsoft.com/office/drawing/2014/main" id="{0A02D5D2-55D2-4640-A2D9-738236600672}"/>
              </a:ext>
            </a:extLst>
          </p:cNvPr>
          <p:cNvSpPr txBox="1"/>
          <p:nvPr/>
        </p:nvSpPr>
        <p:spPr>
          <a:xfrm>
            <a:off x="522890" y="2077339"/>
            <a:ext cx="6221447" cy="954107"/>
          </a:xfrm>
          <a:prstGeom prst="rect">
            <a:avLst/>
          </a:prstGeom>
          <a:noFill/>
        </p:spPr>
        <p:txBody>
          <a:bodyPr wrap="none" rtlCol="0">
            <a:spAutoFit/>
          </a:bodyPr>
          <a:lstStyle/>
          <a:p>
            <a:r>
              <a:rPr lang="en-US" sz="2800" dirty="0">
                <a:latin typeface="Tahoma" panose="020B0604030504040204" pitchFamily="34" charset="0"/>
                <a:ea typeface="Tahoma" panose="020B0604030504040204" pitchFamily="34" charset="0"/>
                <a:cs typeface="Tahoma" panose="020B0604030504040204" pitchFamily="34" charset="0"/>
              </a:rPr>
              <a:t>Euler Characteristic </a:t>
            </a:r>
          </a:p>
          <a:p>
            <a:r>
              <a:rPr lang="en-US" sz="2800" dirty="0">
                <a:latin typeface="Tahoma" panose="020B0604030504040204" pitchFamily="34" charset="0"/>
                <a:ea typeface="Tahoma" panose="020B0604030504040204" pitchFamily="34" charset="0"/>
                <a:cs typeface="Tahoma" panose="020B0604030504040204" pitchFamily="34" charset="0"/>
              </a:rPr>
              <a:t>at high threshold = numbers of blobs </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2DC29F6-9017-6548-AE82-EEAD356B016A}"/>
                  </a:ext>
                </a:extLst>
              </p:cNvPr>
              <p:cNvSpPr txBox="1"/>
              <p:nvPr/>
            </p:nvSpPr>
            <p:spPr>
              <a:xfrm>
                <a:off x="522890" y="3711698"/>
                <a:ext cx="6221448" cy="1384995"/>
              </a:xfrm>
              <a:prstGeom prst="rect">
                <a:avLst/>
              </a:prstGeom>
              <a:noFill/>
            </p:spPr>
            <p:txBody>
              <a:bodyPr wrap="square" rtlCol="0">
                <a:spAutoFit/>
              </a:bodyPr>
              <a:lstStyle/>
              <a:p>
                <a:r>
                  <a:rPr lang="en-US" sz="2800" dirty="0" err="1">
                    <a:latin typeface="Tahoma" panose="020B0604030504040204" pitchFamily="34" charset="0"/>
                    <a:ea typeface="Tahoma" panose="020B0604030504040204" pitchFamily="34" charset="0"/>
                    <a:cs typeface="Tahoma" panose="020B0604030504040204" pitchFamily="34" charset="0"/>
                  </a:rPr>
                  <a:t>Resel</a:t>
                </a:r>
                <a:r>
                  <a:rPr lang="en-US" sz="2800" dirty="0">
                    <a:latin typeface="Tahoma" panose="020B0604030504040204" pitchFamily="34" charset="0"/>
                    <a:ea typeface="Tahoma" panose="020B0604030504040204" pitchFamily="34" charset="0"/>
                    <a:cs typeface="Tahoma" panose="020B0604030504040204" pitchFamily="34" charset="0"/>
                  </a:rPr>
                  <a:t> = Resolution per element </a:t>
                </a:r>
              </a:p>
              <a:p>
                <a:r>
                  <a:rPr lang="en-US" sz="2800" dirty="0">
                    <a:latin typeface="Tahoma" panose="020B0604030504040204" pitchFamily="34" charset="0"/>
                    <a:ea typeface="Tahoma" panose="020B0604030504040204" pitchFamily="34" charset="0"/>
                    <a:cs typeface="Tahoma" panose="020B0604030504040204" pitchFamily="34" charset="0"/>
                  </a:rPr>
                  <a:t>(estimated using the FWHM) </a:t>
                </a:r>
                <a:endParaRPr lang="en-US" sz="2800" i="1" dirty="0">
                  <a:latin typeface="Cambria Math" panose="02040503050406030204" pitchFamily="18" charset="0"/>
                  <a:ea typeface="Cambria Math" panose="02040503050406030204" pitchFamily="18" charset="0"/>
                  <a:cs typeface="Tahoma" panose="020B0604030504040204" pitchFamily="34" charset="0"/>
                </a:endParaRPr>
              </a:p>
              <a:p>
                <a14:m>
                  <m:oMath xmlns:m="http://schemas.openxmlformats.org/officeDocument/2006/math">
                    <m:r>
                      <a:rPr lang="en-US" sz="2800" i="1" smtClean="0">
                        <a:latin typeface="Cambria Math" panose="02040503050406030204" pitchFamily="18" charset="0"/>
                        <a:ea typeface="Cambria Math" panose="02040503050406030204" pitchFamily="18" charset="0"/>
                        <a:cs typeface="Tahoma" panose="020B0604030504040204" pitchFamily="34" charset="0"/>
                      </a:rPr>
                      <m:t>≠</m:t>
                    </m:r>
                  </m:oMath>
                </a14:m>
                <a:r>
                  <a:rPr lang="en-US" sz="2800" dirty="0">
                    <a:latin typeface="Tahoma" panose="020B0604030504040204" pitchFamily="34" charset="0"/>
                    <a:ea typeface="Tahoma" panose="020B0604030504040204" pitchFamily="34" charset="0"/>
                    <a:cs typeface="Tahoma" panose="020B0604030504040204" pitchFamily="34" charset="0"/>
                  </a:rPr>
                  <a:t> Number of independent tests</a:t>
                </a:r>
              </a:p>
            </p:txBody>
          </p:sp>
        </mc:Choice>
        <mc:Fallback>
          <p:sp>
            <p:nvSpPr>
              <p:cNvPr id="7" name="TextBox 6">
                <a:extLst>
                  <a:ext uri="{FF2B5EF4-FFF2-40B4-BE49-F238E27FC236}">
                    <a16:creationId xmlns:a16="http://schemas.microsoft.com/office/drawing/2014/main" id="{92DC29F6-9017-6548-AE82-EEAD356B016A}"/>
                  </a:ext>
                </a:extLst>
              </p:cNvPr>
              <p:cNvSpPr txBox="1">
                <a:spLocks noRot="1" noChangeAspect="1" noMove="1" noResize="1" noEditPoints="1" noAdjustHandles="1" noChangeArrowheads="1" noChangeShapeType="1" noTextEdit="1"/>
              </p:cNvSpPr>
              <p:nvPr/>
            </p:nvSpPr>
            <p:spPr>
              <a:xfrm>
                <a:off x="522890" y="3711698"/>
                <a:ext cx="6221448" cy="1384995"/>
              </a:xfrm>
              <a:prstGeom prst="rect">
                <a:avLst/>
              </a:prstGeom>
              <a:blipFill>
                <a:blip r:embed="rId3"/>
                <a:stretch>
                  <a:fillRect l="-1833" t="-3636" b="-11818"/>
                </a:stretch>
              </a:blipFill>
            </p:spPr>
            <p:txBody>
              <a:bodyPr/>
              <a:lstStyle/>
              <a:p>
                <a:r>
                  <a:rPr lang="en-US">
                    <a:noFill/>
                  </a:rPr>
                  <a:t> </a:t>
                </a:r>
              </a:p>
            </p:txBody>
          </p:sp>
        </mc:Fallback>
      </mc:AlternateContent>
    </p:spTree>
    <p:extLst>
      <p:ext uri="{BB962C8B-B14F-4D97-AF65-F5344CB8AC3E}">
        <p14:creationId xmlns:p14="http://schemas.microsoft.com/office/powerpoint/2010/main" val="193194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Straight Connector 56">
            <a:extLst>
              <a:ext uri="{FF2B5EF4-FFF2-40B4-BE49-F238E27FC236}">
                <a16:creationId xmlns:a16="http://schemas.microsoft.com/office/drawing/2014/main" id="{8B549786-57F5-5341-AAF0-6B77A38C8624}"/>
              </a:ext>
            </a:extLst>
          </p:cNvPr>
          <p:cNvCxnSpPr/>
          <p:nvPr/>
        </p:nvCxnSpPr>
        <p:spPr>
          <a:xfrm>
            <a:off x="1488138" y="5288768"/>
            <a:ext cx="8946783" cy="0"/>
          </a:xfrm>
          <a:prstGeom prst="line">
            <a:avLst/>
          </a:pr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80647AB-A99D-6D46-86C4-72873BB9BFA6}"/>
              </a:ext>
            </a:extLst>
          </p:cNvPr>
          <p:cNvSpPr>
            <a:spLocks noGrp="1"/>
          </p:cNvSpPr>
          <p:nvPr>
            <p:ph type="title"/>
          </p:nvPr>
        </p:nvSpPr>
        <p:spPr>
          <a:xfrm>
            <a:off x="586115" y="404218"/>
            <a:ext cx="10515600" cy="1325563"/>
          </a:xfrm>
        </p:spPr>
        <p:txBody>
          <a:bodyPr/>
          <a:lstStyle/>
          <a:p>
            <a:r>
              <a:rPr lang="en-US" dirty="0"/>
              <a:t>Cluster extends</a:t>
            </a:r>
          </a:p>
        </p:txBody>
      </p:sp>
      <p:sp>
        <p:nvSpPr>
          <p:cNvPr id="4" name="Slide Number Placeholder 3">
            <a:extLst>
              <a:ext uri="{FF2B5EF4-FFF2-40B4-BE49-F238E27FC236}">
                <a16:creationId xmlns:a16="http://schemas.microsoft.com/office/drawing/2014/main" id="{EF44DAD1-E81E-374E-9CAE-AE39225F85C3}"/>
              </a:ext>
            </a:extLst>
          </p:cNvPr>
          <p:cNvSpPr>
            <a:spLocks noGrp="1"/>
          </p:cNvSpPr>
          <p:nvPr>
            <p:ph type="sldNum" sz="quarter" idx="10"/>
          </p:nvPr>
        </p:nvSpPr>
        <p:spPr/>
        <p:txBody>
          <a:bodyPr/>
          <a:lstStyle/>
          <a:p>
            <a:fld id="{AF7A4240-49DE-45C7-BB34-957B10509EC9}" type="slidenum">
              <a:rPr lang="en-US" smtClean="0"/>
              <a:pPr/>
              <a:t>13</a:t>
            </a:fld>
            <a:endParaRPr lang="en-US" dirty="0"/>
          </a:p>
        </p:txBody>
      </p:sp>
      <p:cxnSp>
        <p:nvCxnSpPr>
          <p:cNvPr id="11" name="Straight Connector 10">
            <a:extLst>
              <a:ext uri="{FF2B5EF4-FFF2-40B4-BE49-F238E27FC236}">
                <a16:creationId xmlns:a16="http://schemas.microsoft.com/office/drawing/2014/main" id="{AA53DE34-7A69-534D-B02D-1957EB06176B}"/>
              </a:ext>
            </a:extLst>
          </p:cNvPr>
          <p:cNvCxnSpPr>
            <a:cxnSpLocks/>
          </p:cNvCxnSpPr>
          <p:nvPr/>
        </p:nvCxnSpPr>
        <p:spPr>
          <a:xfrm>
            <a:off x="1434351" y="2294965"/>
            <a:ext cx="0" cy="3711388"/>
          </a:xfrm>
          <a:prstGeom prst="line">
            <a:avLst/>
          </a:prstGeom>
          <a:ln>
            <a:headEnd type="stealth" w="lg" len="lg"/>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96EB14A-59DE-D748-A7CC-015DF7B8B510}"/>
              </a:ext>
            </a:extLst>
          </p:cNvPr>
          <p:cNvCxnSpPr>
            <a:cxnSpLocks/>
          </p:cNvCxnSpPr>
          <p:nvPr/>
        </p:nvCxnSpPr>
        <p:spPr>
          <a:xfrm flipH="1">
            <a:off x="1434352" y="6006353"/>
            <a:ext cx="9541859" cy="0"/>
          </a:xfrm>
          <a:prstGeom prst="line">
            <a:avLst/>
          </a:prstGeom>
          <a:ln>
            <a:headEnd type="stealth" w="lg" len="lg"/>
            <a:tailEnd type="none"/>
          </a:ln>
        </p:spPr>
        <p:style>
          <a:lnRef idx="1">
            <a:schemeClr val="accent1"/>
          </a:lnRef>
          <a:fillRef idx="0">
            <a:schemeClr val="accent1"/>
          </a:fillRef>
          <a:effectRef idx="0">
            <a:schemeClr val="accent1"/>
          </a:effectRef>
          <a:fontRef idx="minor">
            <a:schemeClr val="tx1"/>
          </a:fontRef>
        </p:style>
      </p:cxnSp>
      <p:sp>
        <p:nvSpPr>
          <p:cNvPr id="17" name="Freeform 16">
            <a:extLst>
              <a:ext uri="{FF2B5EF4-FFF2-40B4-BE49-F238E27FC236}">
                <a16:creationId xmlns:a16="http://schemas.microsoft.com/office/drawing/2014/main" id="{AC24BBF3-E979-CE46-8892-F3ABB8F8B54A}"/>
              </a:ext>
            </a:extLst>
          </p:cNvPr>
          <p:cNvSpPr/>
          <p:nvPr/>
        </p:nvSpPr>
        <p:spPr>
          <a:xfrm>
            <a:off x="1506071" y="2886542"/>
            <a:ext cx="8910918" cy="3101065"/>
          </a:xfrm>
          <a:custGeom>
            <a:avLst/>
            <a:gdLst>
              <a:gd name="connsiteX0" fmla="*/ 0 w 8541557"/>
              <a:gd name="connsiteY0" fmla="*/ 3801043 h 3954587"/>
              <a:gd name="connsiteX1" fmla="*/ 3209365 w 8541557"/>
              <a:gd name="connsiteY1" fmla="*/ 1344714 h 3954587"/>
              <a:gd name="connsiteX2" fmla="*/ 3801035 w 8541557"/>
              <a:gd name="connsiteY2" fmla="*/ 3729326 h 3954587"/>
              <a:gd name="connsiteX3" fmla="*/ 5199529 w 8541557"/>
              <a:gd name="connsiteY3" fmla="*/ 2886643 h 3954587"/>
              <a:gd name="connsiteX4" fmla="*/ 5719482 w 8541557"/>
              <a:gd name="connsiteY4" fmla="*/ 3747255 h 3954587"/>
              <a:gd name="connsiteX5" fmla="*/ 5898777 w 8541557"/>
              <a:gd name="connsiteY5" fmla="*/ 8 h 3954587"/>
              <a:gd name="connsiteX6" fmla="*/ 6096000 w 8541557"/>
              <a:gd name="connsiteY6" fmla="*/ 3783114 h 3954587"/>
              <a:gd name="connsiteX7" fmla="*/ 6795247 w 8541557"/>
              <a:gd name="connsiteY7" fmla="*/ 2474267 h 3954587"/>
              <a:gd name="connsiteX8" fmla="*/ 8337177 w 8541557"/>
              <a:gd name="connsiteY8" fmla="*/ 3801043 h 3954587"/>
              <a:gd name="connsiteX9" fmla="*/ 8480612 w 8541557"/>
              <a:gd name="connsiteY9" fmla="*/ 3872761 h 3954587"/>
              <a:gd name="connsiteX0" fmla="*/ 0 w 8541557"/>
              <a:gd name="connsiteY0" fmla="*/ 3801043 h 3954587"/>
              <a:gd name="connsiteX1" fmla="*/ 2008095 w 8541557"/>
              <a:gd name="connsiteY1" fmla="*/ 1990173 h 3954587"/>
              <a:gd name="connsiteX2" fmla="*/ 3801035 w 8541557"/>
              <a:gd name="connsiteY2" fmla="*/ 3729326 h 3954587"/>
              <a:gd name="connsiteX3" fmla="*/ 5199529 w 8541557"/>
              <a:gd name="connsiteY3" fmla="*/ 2886643 h 3954587"/>
              <a:gd name="connsiteX4" fmla="*/ 5719482 w 8541557"/>
              <a:gd name="connsiteY4" fmla="*/ 3747255 h 3954587"/>
              <a:gd name="connsiteX5" fmla="*/ 5898777 w 8541557"/>
              <a:gd name="connsiteY5" fmla="*/ 8 h 3954587"/>
              <a:gd name="connsiteX6" fmla="*/ 6096000 w 8541557"/>
              <a:gd name="connsiteY6" fmla="*/ 3783114 h 3954587"/>
              <a:gd name="connsiteX7" fmla="*/ 6795247 w 8541557"/>
              <a:gd name="connsiteY7" fmla="*/ 2474267 h 3954587"/>
              <a:gd name="connsiteX8" fmla="*/ 8337177 w 8541557"/>
              <a:gd name="connsiteY8" fmla="*/ 3801043 h 3954587"/>
              <a:gd name="connsiteX9" fmla="*/ 8480612 w 8541557"/>
              <a:gd name="connsiteY9" fmla="*/ 3872761 h 3954587"/>
              <a:gd name="connsiteX0" fmla="*/ 0 w 8541557"/>
              <a:gd name="connsiteY0" fmla="*/ 3801043 h 3954587"/>
              <a:gd name="connsiteX1" fmla="*/ 2008095 w 8541557"/>
              <a:gd name="connsiteY1" fmla="*/ 1990173 h 3954587"/>
              <a:gd name="connsiteX2" fmla="*/ 3801035 w 8541557"/>
              <a:gd name="connsiteY2" fmla="*/ 3729326 h 3954587"/>
              <a:gd name="connsiteX3" fmla="*/ 5199529 w 8541557"/>
              <a:gd name="connsiteY3" fmla="*/ 2886643 h 3954587"/>
              <a:gd name="connsiteX4" fmla="*/ 5719482 w 8541557"/>
              <a:gd name="connsiteY4" fmla="*/ 3747255 h 3954587"/>
              <a:gd name="connsiteX5" fmla="*/ 5898777 w 8541557"/>
              <a:gd name="connsiteY5" fmla="*/ 8 h 3954587"/>
              <a:gd name="connsiteX6" fmla="*/ 6096000 w 8541557"/>
              <a:gd name="connsiteY6" fmla="*/ 3783114 h 3954587"/>
              <a:gd name="connsiteX7" fmla="*/ 6795247 w 8541557"/>
              <a:gd name="connsiteY7" fmla="*/ 2474267 h 3954587"/>
              <a:gd name="connsiteX8" fmla="*/ 8337177 w 8541557"/>
              <a:gd name="connsiteY8" fmla="*/ 3801043 h 3954587"/>
              <a:gd name="connsiteX9" fmla="*/ 8480612 w 8541557"/>
              <a:gd name="connsiteY9" fmla="*/ 3872761 h 3954587"/>
              <a:gd name="connsiteX0" fmla="*/ 0 w 8541557"/>
              <a:gd name="connsiteY0" fmla="*/ 3801043 h 3954587"/>
              <a:gd name="connsiteX1" fmla="*/ 2008095 w 8541557"/>
              <a:gd name="connsiteY1" fmla="*/ 1990173 h 3954587"/>
              <a:gd name="connsiteX2" fmla="*/ 3801035 w 8541557"/>
              <a:gd name="connsiteY2" fmla="*/ 3729326 h 3954587"/>
              <a:gd name="connsiteX3" fmla="*/ 4787153 w 8541557"/>
              <a:gd name="connsiteY3" fmla="*/ 2922502 h 3954587"/>
              <a:gd name="connsiteX4" fmla="*/ 5719482 w 8541557"/>
              <a:gd name="connsiteY4" fmla="*/ 3747255 h 3954587"/>
              <a:gd name="connsiteX5" fmla="*/ 5898777 w 8541557"/>
              <a:gd name="connsiteY5" fmla="*/ 8 h 3954587"/>
              <a:gd name="connsiteX6" fmla="*/ 6096000 w 8541557"/>
              <a:gd name="connsiteY6" fmla="*/ 3783114 h 3954587"/>
              <a:gd name="connsiteX7" fmla="*/ 6795247 w 8541557"/>
              <a:gd name="connsiteY7" fmla="*/ 2474267 h 3954587"/>
              <a:gd name="connsiteX8" fmla="*/ 8337177 w 8541557"/>
              <a:gd name="connsiteY8" fmla="*/ 3801043 h 3954587"/>
              <a:gd name="connsiteX9" fmla="*/ 8480612 w 8541557"/>
              <a:gd name="connsiteY9" fmla="*/ 3872761 h 3954587"/>
              <a:gd name="connsiteX0" fmla="*/ 0 w 8541557"/>
              <a:gd name="connsiteY0" fmla="*/ 3801043 h 3954587"/>
              <a:gd name="connsiteX1" fmla="*/ 2008095 w 8541557"/>
              <a:gd name="connsiteY1" fmla="*/ 1990173 h 3954587"/>
              <a:gd name="connsiteX2" fmla="*/ 3801035 w 8541557"/>
              <a:gd name="connsiteY2" fmla="*/ 3729326 h 3954587"/>
              <a:gd name="connsiteX3" fmla="*/ 4787153 w 8541557"/>
              <a:gd name="connsiteY3" fmla="*/ 2922502 h 3954587"/>
              <a:gd name="connsiteX4" fmla="*/ 5719482 w 8541557"/>
              <a:gd name="connsiteY4" fmla="*/ 3747255 h 3954587"/>
              <a:gd name="connsiteX5" fmla="*/ 5898777 w 8541557"/>
              <a:gd name="connsiteY5" fmla="*/ 8 h 3954587"/>
              <a:gd name="connsiteX6" fmla="*/ 6096000 w 8541557"/>
              <a:gd name="connsiteY6" fmla="*/ 3783114 h 3954587"/>
              <a:gd name="connsiteX7" fmla="*/ 6795247 w 8541557"/>
              <a:gd name="connsiteY7" fmla="*/ 2474267 h 3954587"/>
              <a:gd name="connsiteX8" fmla="*/ 8337177 w 8541557"/>
              <a:gd name="connsiteY8" fmla="*/ 3801043 h 3954587"/>
              <a:gd name="connsiteX9" fmla="*/ 8480612 w 8541557"/>
              <a:gd name="connsiteY9" fmla="*/ 3872761 h 3954587"/>
              <a:gd name="connsiteX0" fmla="*/ 0 w 8541557"/>
              <a:gd name="connsiteY0" fmla="*/ 3801043 h 3954587"/>
              <a:gd name="connsiteX1" fmla="*/ 2008095 w 8541557"/>
              <a:gd name="connsiteY1" fmla="*/ 1990173 h 3954587"/>
              <a:gd name="connsiteX2" fmla="*/ 3801035 w 8541557"/>
              <a:gd name="connsiteY2" fmla="*/ 3729326 h 3954587"/>
              <a:gd name="connsiteX3" fmla="*/ 4787153 w 8541557"/>
              <a:gd name="connsiteY3" fmla="*/ 2922502 h 3954587"/>
              <a:gd name="connsiteX4" fmla="*/ 5719482 w 8541557"/>
              <a:gd name="connsiteY4" fmla="*/ 3747255 h 3954587"/>
              <a:gd name="connsiteX5" fmla="*/ 5898777 w 8541557"/>
              <a:gd name="connsiteY5" fmla="*/ 8 h 3954587"/>
              <a:gd name="connsiteX6" fmla="*/ 6096000 w 8541557"/>
              <a:gd name="connsiteY6" fmla="*/ 3783114 h 3954587"/>
              <a:gd name="connsiteX7" fmla="*/ 6795247 w 8541557"/>
              <a:gd name="connsiteY7" fmla="*/ 2474267 h 3954587"/>
              <a:gd name="connsiteX8" fmla="*/ 8337177 w 8541557"/>
              <a:gd name="connsiteY8" fmla="*/ 3801043 h 3954587"/>
              <a:gd name="connsiteX9" fmla="*/ 8480612 w 8541557"/>
              <a:gd name="connsiteY9" fmla="*/ 3872761 h 3954587"/>
              <a:gd name="connsiteX0" fmla="*/ 0 w 8524530"/>
              <a:gd name="connsiteY0" fmla="*/ 3801043 h 3954587"/>
              <a:gd name="connsiteX1" fmla="*/ 2008095 w 8524530"/>
              <a:gd name="connsiteY1" fmla="*/ 1990173 h 3954587"/>
              <a:gd name="connsiteX2" fmla="*/ 3801035 w 8524530"/>
              <a:gd name="connsiteY2" fmla="*/ 3729326 h 3954587"/>
              <a:gd name="connsiteX3" fmla="*/ 4787153 w 8524530"/>
              <a:gd name="connsiteY3" fmla="*/ 2922502 h 3954587"/>
              <a:gd name="connsiteX4" fmla="*/ 5719482 w 8524530"/>
              <a:gd name="connsiteY4" fmla="*/ 3747255 h 3954587"/>
              <a:gd name="connsiteX5" fmla="*/ 5898777 w 8524530"/>
              <a:gd name="connsiteY5" fmla="*/ 8 h 3954587"/>
              <a:gd name="connsiteX6" fmla="*/ 6096000 w 8524530"/>
              <a:gd name="connsiteY6" fmla="*/ 3783114 h 3954587"/>
              <a:gd name="connsiteX7" fmla="*/ 7135906 w 8524530"/>
              <a:gd name="connsiteY7" fmla="*/ 2474267 h 3954587"/>
              <a:gd name="connsiteX8" fmla="*/ 8337177 w 8524530"/>
              <a:gd name="connsiteY8" fmla="*/ 3801043 h 3954587"/>
              <a:gd name="connsiteX9" fmla="*/ 8480612 w 8524530"/>
              <a:gd name="connsiteY9" fmla="*/ 3872761 h 3954587"/>
              <a:gd name="connsiteX0" fmla="*/ 0 w 8524530"/>
              <a:gd name="connsiteY0" fmla="*/ 3801043 h 3954587"/>
              <a:gd name="connsiteX1" fmla="*/ 2008095 w 8524530"/>
              <a:gd name="connsiteY1" fmla="*/ 1990173 h 3954587"/>
              <a:gd name="connsiteX2" fmla="*/ 3801035 w 8524530"/>
              <a:gd name="connsiteY2" fmla="*/ 3729326 h 3954587"/>
              <a:gd name="connsiteX3" fmla="*/ 4787153 w 8524530"/>
              <a:gd name="connsiteY3" fmla="*/ 2922502 h 3954587"/>
              <a:gd name="connsiteX4" fmla="*/ 5719482 w 8524530"/>
              <a:gd name="connsiteY4" fmla="*/ 3747255 h 3954587"/>
              <a:gd name="connsiteX5" fmla="*/ 5898777 w 8524530"/>
              <a:gd name="connsiteY5" fmla="*/ 8 h 3954587"/>
              <a:gd name="connsiteX6" fmla="*/ 6096000 w 8524530"/>
              <a:gd name="connsiteY6" fmla="*/ 3783114 h 3954587"/>
              <a:gd name="connsiteX7" fmla="*/ 7135906 w 8524530"/>
              <a:gd name="connsiteY7" fmla="*/ 2474267 h 3954587"/>
              <a:gd name="connsiteX8" fmla="*/ 8337177 w 8524530"/>
              <a:gd name="connsiteY8" fmla="*/ 3801043 h 3954587"/>
              <a:gd name="connsiteX9" fmla="*/ 8480612 w 8524530"/>
              <a:gd name="connsiteY9" fmla="*/ 3872761 h 3954587"/>
              <a:gd name="connsiteX0" fmla="*/ 0 w 8524530"/>
              <a:gd name="connsiteY0" fmla="*/ 3801043 h 3954587"/>
              <a:gd name="connsiteX1" fmla="*/ 2008095 w 8524530"/>
              <a:gd name="connsiteY1" fmla="*/ 1990173 h 3954587"/>
              <a:gd name="connsiteX2" fmla="*/ 3801035 w 8524530"/>
              <a:gd name="connsiteY2" fmla="*/ 3729326 h 3954587"/>
              <a:gd name="connsiteX3" fmla="*/ 4787153 w 8524530"/>
              <a:gd name="connsiteY3" fmla="*/ 2922502 h 3954587"/>
              <a:gd name="connsiteX4" fmla="*/ 5486400 w 8524530"/>
              <a:gd name="connsiteY4" fmla="*/ 3818972 h 3954587"/>
              <a:gd name="connsiteX5" fmla="*/ 5898777 w 8524530"/>
              <a:gd name="connsiteY5" fmla="*/ 8 h 3954587"/>
              <a:gd name="connsiteX6" fmla="*/ 6096000 w 8524530"/>
              <a:gd name="connsiteY6" fmla="*/ 3783114 h 3954587"/>
              <a:gd name="connsiteX7" fmla="*/ 7135906 w 8524530"/>
              <a:gd name="connsiteY7" fmla="*/ 2474267 h 3954587"/>
              <a:gd name="connsiteX8" fmla="*/ 8337177 w 8524530"/>
              <a:gd name="connsiteY8" fmla="*/ 3801043 h 3954587"/>
              <a:gd name="connsiteX9" fmla="*/ 8480612 w 8524530"/>
              <a:gd name="connsiteY9" fmla="*/ 3872761 h 3954587"/>
              <a:gd name="connsiteX0" fmla="*/ 0 w 8524530"/>
              <a:gd name="connsiteY0" fmla="*/ 3801038 h 3954582"/>
              <a:gd name="connsiteX1" fmla="*/ 2008095 w 8524530"/>
              <a:gd name="connsiteY1" fmla="*/ 1990168 h 3954582"/>
              <a:gd name="connsiteX2" fmla="*/ 3801035 w 8524530"/>
              <a:gd name="connsiteY2" fmla="*/ 3729321 h 3954582"/>
              <a:gd name="connsiteX3" fmla="*/ 4787153 w 8524530"/>
              <a:gd name="connsiteY3" fmla="*/ 2922497 h 3954582"/>
              <a:gd name="connsiteX4" fmla="*/ 5486400 w 8524530"/>
              <a:gd name="connsiteY4" fmla="*/ 3818967 h 3954582"/>
              <a:gd name="connsiteX5" fmla="*/ 5898777 w 8524530"/>
              <a:gd name="connsiteY5" fmla="*/ 3 h 3954582"/>
              <a:gd name="connsiteX6" fmla="*/ 6275295 w 8524530"/>
              <a:gd name="connsiteY6" fmla="*/ 3836898 h 3954582"/>
              <a:gd name="connsiteX7" fmla="*/ 7135906 w 8524530"/>
              <a:gd name="connsiteY7" fmla="*/ 2474262 h 3954582"/>
              <a:gd name="connsiteX8" fmla="*/ 8337177 w 8524530"/>
              <a:gd name="connsiteY8" fmla="*/ 3801038 h 3954582"/>
              <a:gd name="connsiteX9" fmla="*/ 8480612 w 8524530"/>
              <a:gd name="connsiteY9" fmla="*/ 3872756 h 3954582"/>
              <a:gd name="connsiteX0" fmla="*/ 0 w 8524530"/>
              <a:gd name="connsiteY0" fmla="*/ 3801038 h 3954582"/>
              <a:gd name="connsiteX1" fmla="*/ 2008095 w 8524530"/>
              <a:gd name="connsiteY1" fmla="*/ 1990168 h 3954582"/>
              <a:gd name="connsiteX2" fmla="*/ 3801035 w 8524530"/>
              <a:gd name="connsiteY2" fmla="*/ 3729321 h 3954582"/>
              <a:gd name="connsiteX3" fmla="*/ 4787153 w 8524530"/>
              <a:gd name="connsiteY3" fmla="*/ 2922497 h 3954582"/>
              <a:gd name="connsiteX4" fmla="*/ 5486400 w 8524530"/>
              <a:gd name="connsiteY4" fmla="*/ 3818967 h 3954582"/>
              <a:gd name="connsiteX5" fmla="*/ 5898777 w 8524530"/>
              <a:gd name="connsiteY5" fmla="*/ 3 h 3954582"/>
              <a:gd name="connsiteX6" fmla="*/ 6275295 w 8524530"/>
              <a:gd name="connsiteY6" fmla="*/ 3836898 h 3954582"/>
              <a:gd name="connsiteX7" fmla="*/ 7135906 w 8524530"/>
              <a:gd name="connsiteY7" fmla="*/ 2474262 h 3954582"/>
              <a:gd name="connsiteX8" fmla="*/ 8337177 w 8524530"/>
              <a:gd name="connsiteY8" fmla="*/ 3801038 h 3954582"/>
              <a:gd name="connsiteX9" fmla="*/ 8480612 w 8524530"/>
              <a:gd name="connsiteY9" fmla="*/ 3872756 h 3954582"/>
              <a:gd name="connsiteX0" fmla="*/ 0 w 8524530"/>
              <a:gd name="connsiteY0" fmla="*/ 3801037 h 3957762"/>
              <a:gd name="connsiteX1" fmla="*/ 2008095 w 8524530"/>
              <a:gd name="connsiteY1" fmla="*/ 1990167 h 3957762"/>
              <a:gd name="connsiteX2" fmla="*/ 3801035 w 8524530"/>
              <a:gd name="connsiteY2" fmla="*/ 3729320 h 3957762"/>
              <a:gd name="connsiteX3" fmla="*/ 4787153 w 8524530"/>
              <a:gd name="connsiteY3" fmla="*/ 2922496 h 3957762"/>
              <a:gd name="connsiteX4" fmla="*/ 5468470 w 8524530"/>
              <a:gd name="connsiteY4" fmla="*/ 3854825 h 3957762"/>
              <a:gd name="connsiteX5" fmla="*/ 5898777 w 8524530"/>
              <a:gd name="connsiteY5" fmla="*/ 2 h 3957762"/>
              <a:gd name="connsiteX6" fmla="*/ 6275295 w 8524530"/>
              <a:gd name="connsiteY6" fmla="*/ 3836897 h 3957762"/>
              <a:gd name="connsiteX7" fmla="*/ 7135906 w 8524530"/>
              <a:gd name="connsiteY7" fmla="*/ 2474261 h 3957762"/>
              <a:gd name="connsiteX8" fmla="*/ 8337177 w 8524530"/>
              <a:gd name="connsiteY8" fmla="*/ 3801037 h 3957762"/>
              <a:gd name="connsiteX9" fmla="*/ 8480612 w 8524530"/>
              <a:gd name="connsiteY9" fmla="*/ 3872755 h 3957762"/>
              <a:gd name="connsiteX0" fmla="*/ 0 w 8524530"/>
              <a:gd name="connsiteY0" fmla="*/ 3801037 h 3954581"/>
              <a:gd name="connsiteX1" fmla="*/ 2008095 w 8524530"/>
              <a:gd name="connsiteY1" fmla="*/ 1990167 h 3954581"/>
              <a:gd name="connsiteX2" fmla="*/ 3801035 w 8524530"/>
              <a:gd name="connsiteY2" fmla="*/ 3729320 h 3954581"/>
              <a:gd name="connsiteX3" fmla="*/ 4787153 w 8524530"/>
              <a:gd name="connsiteY3" fmla="*/ 2922496 h 3954581"/>
              <a:gd name="connsiteX4" fmla="*/ 5468470 w 8524530"/>
              <a:gd name="connsiteY4" fmla="*/ 3854825 h 3954581"/>
              <a:gd name="connsiteX5" fmla="*/ 5898777 w 8524530"/>
              <a:gd name="connsiteY5" fmla="*/ 2 h 3954581"/>
              <a:gd name="connsiteX6" fmla="*/ 6275295 w 8524530"/>
              <a:gd name="connsiteY6" fmla="*/ 3836897 h 3954581"/>
              <a:gd name="connsiteX7" fmla="*/ 7135906 w 8524530"/>
              <a:gd name="connsiteY7" fmla="*/ 2474261 h 3954581"/>
              <a:gd name="connsiteX8" fmla="*/ 8337177 w 8524530"/>
              <a:gd name="connsiteY8" fmla="*/ 3801037 h 3954581"/>
              <a:gd name="connsiteX9" fmla="*/ 8480612 w 8524530"/>
              <a:gd name="connsiteY9" fmla="*/ 3872755 h 3954581"/>
              <a:gd name="connsiteX0" fmla="*/ 0 w 8524530"/>
              <a:gd name="connsiteY0" fmla="*/ 3801037 h 3954581"/>
              <a:gd name="connsiteX1" fmla="*/ 2008095 w 8524530"/>
              <a:gd name="connsiteY1" fmla="*/ 1990167 h 3954581"/>
              <a:gd name="connsiteX2" fmla="*/ 3460376 w 8524530"/>
              <a:gd name="connsiteY2" fmla="*/ 3747250 h 3954581"/>
              <a:gd name="connsiteX3" fmla="*/ 4787153 w 8524530"/>
              <a:gd name="connsiteY3" fmla="*/ 2922496 h 3954581"/>
              <a:gd name="connsiteX4" fmla="*/ 5468470 w 8524530"/>
              <a:gd name="connsiteY4" fmla="*/ 3854825 h 3954581"/>
              <a:gd name="connsiteX5" fmla="*/ 5898777 w 8524530"/>
              <a:gd name="connsiteY5" fmla="*/ 2 h 3954581"/>
              <a:gd name="connsiteX6" fmla="*/ 6275295 w 8524530"/>
              <a:gd name="connsiteY6" fmla="*/ 3836897 h 3954581"/>
              <a:gd name="connsiteX7" fmla="*/ 7135906 w 8524530"/>
              <a:gd name="connsiteY7" fmla="*/ 2474261 h 3954581"/>
              <a:gd name="connsiteX8" fmla="*/ 8337177 w 8524530"/>
              <a:gd name="connsiteY8" fmla="*/ 3801037 h 3954581"/>
              <a:gd name="connsiteX9" fmla="*/ 8480612 w 8524530"/>
              <a:gd name="connsiteY9" fmla="*/ 3872755 h 3954581"/>
              <a:gd name="connsiteX0" fmla="*/ 0 w 8524530"/>
              <a:gd name="connsiteY0" fmla="*/ 3801037 h 3954581"/>
              <a:gd name="connsiteX1" fmla="*/ 2008095 w 8524530"/>
              <a:gd name="connsiteY1" fmla="*/ 1990167 h 3954581"/>
              <a:gd name="connsiteX2" fmla="*/ 3460376 w 8524530"/>
              <a:gd name="connsiteY2" fmla="*/ 3747250 h 3954581"/>
              <a:gd name="connsiteX3" fmla="*/ 4787153 w 8524530"/>
              <a:gd name="connsiteY3" fmla="*/ 2922496 h 3954581"/>
              <a:gd name="connsiteX4" fmla="*/ 5468470 w 8524530"/>
              <a:gd name="connsiteY4" fmla="*/ 3854825 h 3954581"/>
              <a:gd name="connsiteX5" fmla="*/ 5898777 w 8524530"/>
              <a:gd name="connsiteY5" fmla="*/ 2 h 3954581"/>
              <a:gd name="connsiteX6" fmla="*/ 6275295 w 8524530"/>
              <a:gd name="connsiteY6" fmla="*/ 3836897 h 3954581"/>
              <a:gd name="connsiteX7" fmla="*/ 7135906 w 8524530"/>
              <a:gd name="connsiteY7" fmla="*/ 2474261 h 3954581"/>
              <a:gd name="connsiteX8" fmla="*/ 8337177 w 8524530"/>
              <a:gd name="connsiteY8" fmla="*/ 3801037 h 3954581"/>
              <a:gd name="connsiteX9" fmla="*/ 8480612 w 8524530"/>
              <a:gd name="connsiteY9" fmla="*/ 3872755 h 3954581"/>
              <a:gd name="connsiteX0" fmla="*/ 0 w 8524530"/>
              <a:gd name="connsiteY0" fmla="*/ 3801037 h 3959638"/>
              <a:gd name="connsiteX1" fmla="*/ 2008095 w 8524530"/>
              <a:gd name="connsiteY1" fmla="*/ 1990167 h 3959638"/>
              <a:gd name="connsiteX2" fmla="*/ 3460376 w 8524530"/>
              <a:gd name="connsiteY2" fmla="*/ 3747250 h 3959638"/>
              <a:gd name="connsiteX3" fmla="*/ 4572000 w 8524530"/>
              <a:gd name="connsiteY3" fmla="*/ 2940425 h 3959638"/>
              <a:gd name="connsiteX4" fmla="*/ 5468470 w 8524530"/>
              <a:gd name="connsiteY4" fmla="*/ 3854825 h 3959638"/>
              <a:gd name="connsiteX5" fmla="*/ 5898777 w 8524530"/>
              <a:gd name="connsiteY5" fmla="*/ 2 h 3959638"/>
              <a:gd name="connsiteX6" fmla="*/ 6275295 w 8524530"/>
              <a:gd name="connsiteY6" fmla="*/ 3836897 h 3959638"/>
              <a:gd name="connsiteX7" fmla="*/ 7135906 w 8524530"/>
              <a:gd name="connsiteY7" fmla="*/ 2474261 h 3959638"/>
              <a:gd name="connsiteX8" fmla="*/ 8337177 w 8524530"/>
              <a:gd name="connsiteY8" fmla="*/ 3801037 h 3959638"/>
              <a:gd name="connsiteX9" fmla="*/ 8480612 w 8524530"/>
              <a:gd name="connsiteY9" fmla="*/ 3872755 h 3959638"/>
              <a:gd name="connsiteX0" fmla="*/ 0 w 8524530"/>
              <a:gd name="connsiteY0" fmla="*/ 3801037 h 3958618"/>
              <a:gd name="connsiteX1" fmla="*/ 2008095 w 8524530"/>
              <a:gd name="connsiteY1" fmla="*/ 1990167 h 3958618"/>
              <a:gd name="connsiteX2" fmla="*/ 3460376 w 8524530"/>
              <a:gd name="connsiteY2" fmla="*/ 3747250 h 3958618"/>
              <a:gd name="connsiteX3" fmla="*/ 4572000 w 8524530"/>
              <a:gd name="connsiteY3" fmla="*/ 2940425 h 3958618"/>
              <a:gd name="connsiteX4" fmla="*/ 5468470 w 8524530"/>
              <a:gd name="connsiteY4" fmla="*/ 3854825 h 3958618"/>
              <a:gd name="connsiteX5" fmla="*/ 5898777 w 8524530"/>
              <a:gd name="connsiteY5" fmla="*/ 2 h 3958618"/>
              <a:gd name="connsiteX6" fmla="*/ 6275295 w 8524530"/>
              <a:gd name="connsiteY6" fmla="*/ 3836897 h 3958618"/>
              <a:gd name="connsiteX7" fmla="*/ 7135906 w 8524530"/>
              <a:gd name="connsiteY7" fmla="*/ 2474261 h 3958618"/>
              <a:gd name="connsiteX8" fmla="*/ 8337177 w 8524530"/>
              <a:gd name="connsiteY8" fmla="*/ 3801037 h 3958618"/>
              <a:gd name="connsiteX9" fmla="*/ 8480612 w 8524530"/>
              <a:gd name="connsiteY9" fmla="*/ 3872755 h 3958618"/>
              <a:gd name="connsiteX0" fmla="*/ 0 w 8524530"/>
              <a:gd name="connsiteY0" fmla="*/ 3801108 h 3954652"/>
              <a:gd name="connsiteX1" fmla="*/ 2008095 w 8524530"/>
              <a:gd name="connsiteY1" fmla="*/ 1990238 h 3954652"/>
              <a:gd name="connsiteX2" fmla="*/ 3460376 w 8524530"/>
              <a:gd name="connsiteY2" fmla="*/ 3747321 h 3954652"/>
              <a:gd name="connsiteX3" fmla="*/ 4572000 w 8524530"/>
              <a:gd name="connsiteY3" fmla="*/ 2940496 h 3954652"/>
              <a:gd name="connsiteX4" fmla="*/ 5378823 w 8524530"/>
              <a:gd name="connsiteY4" fmla="*/ 3729390 h 3954652"/>
              <a:gd name="connsiteX5" fmla="*/ 5898777 w 8524530"/>
              <a:gd name="connsiteY5" fmla="*/ 73 h 3954652"/>
              <a:gd name="connsiteX6" fmla="*/ 6275295 w 8524530"/>
              <a:gd name="connsiteY6" fmla="*/ 3836968 h 3954652"/>
              <a:gd name="connsiteX7" fmla="*/ 7135906 w 8524530"/>
              <a:gd name="connsiteY7" fmla="*/ 2474332 h 3954652"/>
              <a:gd name="connsiteX8" fmla="*/ 8337177 w 8524530"/>
              <a:gd name="connsiteY8" fmla="*/ 3801108 h 3954652"/>
              <a:gd name="connsiteX9" fmla="*/ 8480612 w 8524530"/>
              <a:gd name="connsiteY9" fmla="*/ 3872826 h 3954652"/>
              <a:gd name="connsiteX0" fmla="*/ 0 w 8524530"/>
              <a:gd name="connsiteY0" fmla="*/ 3801100 h 3954644"/>
              <a:gd name="connsiteX1" fmla="*/ 2008095 w 8524530"/>
              <a:gd name="connsiteY1" fmla="*/ 1990230 h 3954644"/>
              <a:gd name="connsiteX2" fmla="*/ 3460376 w 8524530"/>
              <a:gd name="connsiteY2" fmla="*/ 3747313 h 3954644"/>
              <a:gd name="connsiteX3" fmla="*/ 4572000 w 8524530"/>
              <a:gd name="connsiteY3" fmla="*/ 2940488 h 3954644"/>
              <a:gd name="connsiteX4" fmla="*/ 5378823 w 8524530"/>
              <a:gd name="connsiteY4" fmla="*/ 3729382 h 3954644"/>
              <a:gd name="connsiteX5" fmla="*/ 5898777 w 8524530"/>
              <a:gd name="connsiteY5" fmla="*/ 65 h 3954644"/>
              <a:gd name="connsiteX6" fmla="*/ 6275295 w 8524530"/>
              <a:gd name="connsiteY6" fmla="*/ 3836960 h 3954644"/>
              <a:gd name="connsiteX7" fmla="*/ 7135906 w 8524530"/>
              <a:gd name="connsiteY7" fmla="*/ 2474324 h 3954644"/>
              <a:gd name="connsiteX8" fmla="*/ 8337177 w 8524530"/>
              <a:gd name="connsiteY8" fmla="*/ 3801100 h 3954644"/>
              <a:gd name="connsiteX9" fmla="*/ 8480612 w 8524530"/>
              <a:gd name="connsiteY9" fmla="*/ 3872818 h 3954644"/>
              <a:gd name="connsiteX0" fmla="*/ 0 w 8524530"/>
              <a:gd name="connsiteY0" fmla="*/ 3801100 h 3954644"/>
              <a:gd name="connsiteX1" fmla="*/ 2008095 w 8524530"/>
              <a:gd name="connsiteY1" fmla="*/ 1990230 h 3954644"/>
              <a:gd name="connsiteX2" fmla="*/ 3460376 w 8524530"/>
              <a:gd name="connsiteY2" fmla="*/ 3747313 h 3954644"/>
              <a:gd name="connsiteX3" fmla="*/ 4572000 w 8524530"/>
              <a:gd name="connsiteY3" fmla="*/ 2940488 h 3954644"/>
              <a:gd name="connsiteX4" fmla="*/ 5378823 w 8524530"/>
              <a:gd name="connsiteY4" fmla="*/ 3729382 h 3954644"/>
              <a:gd name="connsiteX5" fmla="*/ 5898777 w 8524530"/>
              <a:gd name="connsiteY5" fmla="*/ 65 h 3954644"/>
              <a:gd name="connsiteX6" fmla="*/ 6275295 w 8524530"/>
              <a:gd name="connsiteY6" fmla="*/ 3836960 h 3954644"/>
              <a:gd name="connsiteX7" fmla="*/ 7135906 w 8524530"/>
              <a:gd name="connsiteY7" fmla="*/ 2474324 h 3954644"/>
              <a:gd name="connsiteX8" fmla="*/ 8337177 w 8524530"/>
              <a:gd name="connsiteY8" fmla="*/ 3801100 h 3954644"/>
              <a:gd name="connsiteX9" fmla="*/ 8480612 w 8524530"/>
              <a:gd name="connsiteY9" fmla="*/ 3872818 h 3954644"/>
              <a:gd name="connsiteX0" fmla="*/ 0 w 8524530"/>
              <a:gd name="connsiteY0" fmla="*/ 1810908 h 1964452"/>
              <a:gd name="connsiteX1" fmla="*/ 2008095 w 8524530"/>
              <a:gd name="connsiteY1" fmla="*/ 38 h 1964452"/>
              <a:gd name="connsiteX2" fmla="*/ 3460376 w 8524530"/>
              <a:gd name="connsiteY2" fmla="*/ 1757121 h 1964452"/>
              <a:gd name="connsiteX3" fmla="*/ 4572000 w 8524530"/>
              <a:gd name="connsiteY3" fmla="*/ 950296 h 1964452"/>
              <a:gd name="connsiteX4" fmla="*/ 5378823 w 8524530"/>
              <a:gd name="connsiteY4" fmla="*/ 1739190 h 1964452"/>
              <a:gd name="connsiteX5" fmla="*/ 5862918 w 8524530"/>
              <a:gd name="connsiteY5" fmla="*/ 233120 h 1964452"/>
              <a:gd name="connsiteX6" fmla="*/ 6275295 w 8524530"/>
              <a:gd name="connsiteY6" fmla="*/ 1846768 h 1964452"/>
              <a:gd name="connsiteX7" fmla="*/ 7135906 w 8524530"/>
              <a:gd name="connsiteY7" fmla="*/ 484132 h 1964452"/>
              <a:gd name="connsiteX8" fmla="*/ 8337177 w 8524530"/>
              <a:gd name="connsiteY8" fmla="*/ 1810908 h 1964452"/>
              <a:gd name="connsiteX9" fmla="*/ 8480612 w 8524530"/>
              <a:gd name="connsiteY9" fmla="*/ 1882626 h 1964452"/>
              <a:gd name="connsiteX0" fmla="*/ 0 w 8524530"/>
              <a:gd name="connsiteY0" fmla="*/ 3012233 h 3165777"/>
              <a:gd name="connsiteX1" fmla="*/ 2008095 w 8524530"/>
              <a:gd name="connsiteY1" fmla="*/ 1201363 h 3165777"/>
              <a:gd name="connsiteX2" fmla="*/ 3460376 w 8524530"/>
              <a:gd name="connsiteY2" fmla="*/ 2958446 h 3165777"/>
              <a:gd name="connsiteX3" fmla="*/ 4572000 w 8524530"/>
              <a:gd name="connsiteY3" fmla="*/ 2151621 h 3165777"/>
              <a:gd name="connsiteX4" fmla="*/ 5378823 w 8524530"/>
              <a:gd name="connsiteY4" fmla="*/ 2940515 h 3165777"/>
              <a:gd name="connsiteX5" fmla="*/ 5809130 w 8524530"/>
              <a:gd name="connsiteY5" fmla="*/ 92 h 3165777"/>
              <a:gd name="connsiteX6" fmla="*/ 6275295 w 8524530"/>
              <a:gd name="connsiteY6" fmla="*/ 3048093 h 3165777"/>
              <a:gd name="connsiteX7" fmla="*/ 7135906 w 8524530"/>
              <a:gd name="connsiteY7" fmla="*/ 1685457 h 3165777"/>
              <a:gd name="connsiteX8" fmla="*/ 8337177 w 8524530"/>
              <a:gd name="connsiteY8" fmla="*/ 3012233 h 3165777"/>
              <a:gd name="connsiteX9" fmla="*/ 8480612 w 8524530"/>
              <a:gd name="connsiteY9" fmla="*/ 3083951 h 3165777"/>
              <a:gd name="connsiteX0" fmla="*/ 0 w 8511567"/>
              <a:gd name="connsiteY0" fmla="*/ 3012233 h 3169207"/>
              <a:gd name="connsiteX1" fmla="*/ 2008095 w 8511567"/>
              <a:gd name="connsiteY1" fmla="*/ 1201363 h 3169207"/>
              <a:gd name="connsiteX2" fmla="*/ 3460376 w 8511567"/>
              <a:gd name="connsiteY2" fmla="*/ 2958446 h 3169207"/>
              <a:gd name="connsiteX3" fmla="*/ 4572000 w 8511567"/>
              <a:gd name="connsiteY3" fmla="*/ 2151621 h 3169207"/>
              <a:gd name="connsiteX4" fmla="*/ 5378823 w 8511567"/>
              <a:gd name="connsiteY4" fmla="*/ 2940515 h 3169207"/>
              <a:gd name="connsiteX5" fmla="*/ 5809130 w 8511567"/>
              <a:gd name="connsiteY5" fmla="*/ 92 h 3169207"/>
              <a:gd name="connsiteX6" fmla="*/ 6275295 w 8511567"/>
              <a:gd name="connsiteY6" fmla="*/ 3048093 h 3169207"/>
              <a:gd name="connsiteX7" fmla="*/ 7476565 w 8511567"/>
              <a:gd name="connsiteY7" fmla="*/ 1631669 h 3169207"/>
              <a:gd name="connsiteX8" fmla="*/ 8337177 w 8511567"/>
              <a:gd name="connsiteY8" fmla="*/ 3012233 h 3169207"/>
              <a:gd name="connsiteX9" fmla="*/ 8480612 w 8511567"/>
              <a:gd name="connsiteY9" fmla="*/ 3083951 h 3169207"/>
              <a:gd name="connsiteX0" fmla="*/ 0 w 8572715"/>
              <a:gd name="connsiteY0" fmla="*/ 3012233 h 3152046"/>
              <a:gd name="connsiteX1" fmla="*/ 2008095 w 8572715"/>
              <a:gd name="connsiteY1" fmla="*/ 1201363 h 3152046"/>
              <a:gd name="connsiteX2" fmla="*/ 3460376 w 8572715"/>
              <a:gd name="connsiteY2" fmla="*/ 2958446 h 3152046"/>
              <a:gd name="connsiteX3" fmla="*/ 4572000 w 8572715"/>
              <a:gd name="connsiteY3" fmla="*/ 2151621 h 3152046"/>
              <a:gd name="connsiteX4" fmla="*/ 5378823 w 8572715"/>
              <a:gd name="connsiteY4" fmla="*/ 2940515 h 3152046"/>
              <a:gd name="connsiteX5" fmla="*/ 5809130 w 8572715"/>
              <a:gd name="connsiteY5" fmla="*/ 92 h 3152046"/>
              <a:gd name="connsiteX6" fmla="*/ 6275295 w 8572715"/>
              <a:gd name="connsiteY6" fmla="*/ 3048093 h 3152046"/>
              <a:gd name="connsiteX7" fmla="*/ 7476565 w 8572715"/>
              <a:gd name="connsiteY7" fmla="*/ 1631669 h 3152046"/>
              <a:gd name="connsiteX8" fmla="*/ 8480612 w 8572715"/>
              <a:gd name="connsiteY8" fmla="*/ 2976374 h 3152046"/>
              <a:gd name="connsiteX9" fmla="*/ 8480612 w 8572715"/>
              <a:gd name="connsiteY9" fmla="*/ 3083951 h 3152046"/>
              <a:gd name="connsiteX0" fmla="*/ 0 w 8922132"/>
              <a:gd name="connsiteY0" fmla="*/ 3012233 h 3131057"/>
              <a:gd name="connsiteX1" fmla="*/ 2008095 w 8922132"/>
              <a:gd name="connsiteY1" fmla="*/ 1201363 h 3131057"/>
              <a:gd name="connsiteX2" fmla="*/ 3460376 w 8922132"/>
              <a:gd name="connsiteY2" fmla="*/ 2958446 h 3131057"/>
              <a:gd name="connsiteX3" fmla="*/ 4572000 w 8922132"/>
              <a:gd name="connsiteY3" fmla="*/ 2151621 h 3131057"/>
              <a:gd name="connsiteX4" fmla="*/ 5378823 w 8922132"/>
              <a:gd name="connsiteY4" fmla="*/ 2940515 h 3131057"/>
              <a:gd name="connsiteX5" fmla="*/ 5809130 w 8922132"/>
              <a:gd name="connsiteY5" fmla="*/ 92 h 3131057"/>
              <a:gd name="connsiteX6" fmla="*/ 6275295 w 8922132"/>
              <a:gd name="connsiteY6" fmla="*/ 3048093 h 3131057"/>
              <a:gd name="connsiteX7" fmla="*/ 7476565 w 8922132"/>
              <a:gd name="connsiteY7" fmla="*/ 1631669 h 3131057"/>
              <a:gd name="connsiteX8" fmla="*/ 8480612 w 8922132"/>
              <a:gd name="connsiteY8" fmla="*/ 2976374 h 3131057"/>
              <a:gd name="connsiteX9" fmla="*/ 8910918 w 8922132"/>
              <a:gd name="connsiteY9" fmla="*/ 3048092 h 3131057"/>
              <a:gd name="connsiteX0" fmla="*/ 0 w 9156977"/>
              <a:gd name="connsiteY0" fmla="*/ 3012233 h 3101065"/>
              <a:gd name="connsiteX1" fmla="*/ 2008095 w 9156977"/>
              <a:gd name="connsiteY1" fmla="*/ 1201363 h 3101065"/>
              <a:gd name="connsiteX2" fmla="*/ 3460376 w 9156977"/>
              <a:gd name="connsiteY2" fmla="*/ 2958446 h 3101065"/>
              <a:gd name="connsiteX3" fmla="*/ 4572000 w 9156977"/>
              <a:gd name="connsiteY3" fmla="*/ 2151621 h 3101065"/>
              <a:gd name="connsiteX4" fmla="*/ 5378823 w 9156977"/>
              <a:gd name="connsiteY4" fmla="*/ 2940515 h 3101065"/>
              <a:gd name="connsiteX5" fmla="*/ 5809130 w 9156977"/>
              <a:gd name="connsiteY5" fmla="*/ 92 h 3101065"/>
              <a:gd name="connsiteX6" fmla="*/ 6275295 w 9156977"/>
              <a:gd name="connsiteY6" fmla="*/ 3048093 h 3101065"/>
              <a:gd name="connsiteX7" fmla="*/ 7476565 w 9156977"/>
              <a:gd name="connsiteY7" fmla="*/ 1631669 h 3101065"/>
              <a:gd name="connsiteX8" fmla="*/ 8480612 w 9156977"/>
              <a:gd name="connsiteY8" fmla="*/ 2976374 h 3101065"/>
              <a:gd name="connsiteX9" fmla="*/ 8910918 w 9156977"/>
              <a:gd name="connsiteY9" fmla="*/ 3048092 h 3101065"/>
              <a:gd name="connsiteX0" fmla="*/ 0 w 8910918"/>
              <a:gd name="connsiteY0" fmla="*/ 3012233 h 3101065"/>
              <a:gd name="connsiteX1" fmla="*/ 2008095 w 8910918"/>
              <a:gd name="connsiteY1" fmla="*/ 1201363 h 3101065"/>
              <a:gd name="connsiteX2" fmla="*/ 3460376 w 8910918"/>
              <a:gd name="connsiteY2" fmla="*/ 2958446 h 3101065"/>
              <a:gd name="connsiteX3" fmla="*/ 4572000 w 8910918"/>
              <a:gd name="connsiteY3" fmla="*/ 2151621 h 3101065"/>
              <a:gd name="connsiteX4" fmla="*/ 5378823 w 8910918"/>
              <a:gd name="connsiteY4" fmla="*/ 2940515 h 3101065"/>
              <a:gd name="connsiteX5" fmla="*/ 5809130 w 8910918"/>
              <a:gd name="connsiteY5" fmla="*/ 92 h 3101065"/>
              <a:gd name="connsiteX6" fmla="*/ 6275295 w 8910918"/>
              <a:gd name="connsiteY6" fmla="*/ 3048093 h 3101065"/>
              <a:gd name="connsiteX7" fmla="*/ 7476565 w 8910918"/>
              <a:gd name="connsiteY7" fmla="*/ 1631669 h 3101065"/>
              <a:gd name="connsiteX8" fmla="*/ 8480612 w 8910918"/>
              <a:gd name="connsiteY8" fmla="*/ 2976374 h 3101065"/>
              <a:gd name="connsiteX9" fmla="*/ 8910918 w 8910918"/>
              <a:gd name="connsiteY9" fmla="*/ 3048092 h 3101065"/>
              <a:gd name="connsiteX0" fmla="*/ 0 w 8910918"/>
              <a:gd name="connsiteY0" fmla="*/ 3012233 h 3101065"/>
              <a:gd name="connsiteX1" fmla="*/ 1631578 w 8910918"/>
              <a:gd name="connsiteY1" fmla="*/ 1380658 h 3101065"/>
              <a:gd name="connsiteX2" fmla="*/ 3460376 w 8910918"/>
              <a:gd name="connsiteY2" fmla="*/ 2958446 h 3101065"/>
              <a:gd name="connsiteX3" fmla="*/ 4572000 w 8910918"/>
              <a:gd name="connsiteY3" fmla="*/ 2151621 h 3101065"/>
              <a:gd name="connsiteX4" fmla="*/ 5378823 w 8910918"/>
              <a:gd name="connsiteY4" fmla="*/ 2940515 h 3101065"/>
              <a:gd name="connsiteX5" fmla="*/ 5809130 w 8910918"/>
              <a:gd name="connsiteY5" fmla="*/ 92 h 3101065"/>
              <a:gd name="connsiteX6" fmla="*/ 6275295 w 8910918"/>
              <a:gd name="connsiteY6" fmla="*/ 3048093 h 3101065"/>
              <a:gd name="connsiteX7" fmla="*/ 7476565 w 8910918"/>
              <a:gd name="connsiteY7" fmla="*/ 1631669 h 3101065"/>
              <a:gd name="connsiteX8" fmla="*/ 8480612 w 8910918"/>
              <a:gd name="connsiteY8" fmla="*/ 2976374 h 3101065"/>
              <a:gd name="connsiteX9" fmla="*/ 8910918 w 8910918"/>
              <a:gd name="connsiteY9" fmla="*/ 3048092 h 3101065"/>
              <a:gd name="connsiteX0" fmla="*/ 0 w 8910918"/>
              <a:gd name="connsiteY0" fmla="*/ 3012233 h 3101065"/>
              <a:gd name="connsiteX1" fmla="*/ 1631578 w 8910918"/>
              <a:gd name="connsiteY1" fmla="*/ 1380658 h 3101065"/>
              <a:gd name="connsiteX2" fmla="*/ 3460376 w 8910918"/>
              <a:gd name="connsiteY2" fmla="*/ 2958446 h 3101065"/>
              <a:gd name="connsiteX3" fmla="*/ 4572000 w 8910918"/>
              <a:gd name="connsiteY3" fmla="*/ 2151621 h 3101065"/>
              <a:gd name="connsiteX4" fmla="*/ 5378823 w 8910918"/>
              <a:gd name="connsiteY4" fmla="*/ 2940515 h 3101065"/>
              <a:gd name="connsiteX5" fmla="*/ 5809130 w 8910918"/>
              <a:gd name="connsiteY5" fmla="*/ 92 h 3101065"/>
              <a:gd name="connsiteX6" fmla="*/ 6275295 w 8910918"/>
              <a:gd name="connsiteY6" fmla="*/ 3048093 h 3101065"/>
              <a:gd name="connsiteX7" fmla="*/ 7476565 w 8910918"/>
              <a:gd name="connsiteY7" fmla="*/ 1631669 h 3101065"/>
              <a:gd name="connsiteX8" fmla="*/ 8480612 w 8910918"/>
              <a:gd name="connsiteY8" fmla="*/ 2976374 h 3101065"/>
              <a:gd name="connsiteX9" fmla="*/ 8910918 w 8910918"/>
              <a:gd name="connsiteY9" fmla="*/ 3048092 h 3101065"/>
              <a:gd name="connsiteX0" fmla="*/ 0 w 8910918"/>
              <a:gd name="connsiteY0" fmla="*/ 3012233 h 3101065"/>
              <a:gd name="connsiteX1" fmla="*/ 1631578 w 8910918"/>
              <a:gd name="connsiteY1" fmla="*/ 1380658 h 3101065"/>
              <a:gd name="connsiteX2" fmla="*/ 3460376 w 8910918"/>
              <a:gd name="connsiteY2" fmla="*/ 2958446 h 3101065"/>
              <a:gd name="connsiteX3" fmla="*/ 4572000 w 8910918"/>
              <a:gd name="connsiteY3" fmla="*/ 2151621 h 3101065"/>
              <a:gd name="connsiteX4" fmla="*/ 5378823 w 8910918"/>
              <a:gd name="connsiteY4" fmla="*/ 2940515 h 3101065"/>
              <a:gd name="connsiteX5" fmla="*/ 5809130 w 8910918"/>
              <a:gd name="connsiteY5" fmla="*/ 92 h 3101065"/>
              <a:gd name="connsiteX6" fmla="*/ 6275295 w 8910918"/>
              <a:gd name="connsiteY6" fmla="*/ 3048093 h 3101065"/>
              <a:gd name="connsiteX7" fmla="*/ 7476565 w 8910918"/>
              <a:gd name="connsiteY7" fmla="*/ 1631669 h 3101065"/>
              <a:gd name="connsiteX8" fmla="*/ 8480612 w 8910918"/>
              <a:gd name="connsiteY8" fmla="*/ 2976374 h 3101065"/>
              <a:gd name="connsiteX9" fmla="*/ 8910918 w 8910918"/>
              <a:gd name="connsiteY9" fmla="*/ 3048092 h 3101065"/>
              <a:gd name="connsiteX0" fmla="*/ 0 w 8910918"/>
              <a:gd name="connsiteY0" fmla="*/ 3012233 h 3101065"/>
              <a:gd name="connsiteX1" fmla="*/ 1631578 w 8910918"/>
              <a:gd name="connsiteY1" fmla="*/ 1380658 h 3101065"/>
              <a:gd name="connsiteX2" fmla="*/ 3460376 w 8910918"/>
              <a:gd name="connsiteY2" fmla="*/ 2958446 h 3101065"/>
              <a:gd name="connsiteX3" fmla="*/ 4572000 w 8910918"/>
              <a:gd name="connsiteY3" fmla="*/ 2151621 h 3101065"/>
              <a:gd name="connsiteX4" fmla="*/ 5378823 w 8910918"/>
              <a:gd name="connsiteY4" fmla="*/ 2940515 h 3101065"/>
              <a:gd name="connsiteX5" fmla="*/ 5809130 w 8910918"/>
              <a:gd name="connsiteY5" fmla="*/ 92 h 3101065"/>
              <a:gd name="connsiteX6" fmla="*/ 6275295 w 8910918"/>
              <a:gd name="connsiteY6" fmla="*/ 3048093 h 3101065"/>
              <a:gd name="connsiteX7" fmla="*/ 7476565 w 8910918"/>
              <a:gd name="connsiteY7" fmla="*/ 1631669 h 3101065"/>
              <a:gd name="connsiteX8" fmla="*/ 8480612 w 8910918"/>
              <a:gd name="connsiteY8" fmla="*/ 2976374 h 3101065"/>
              <a:gd name="connsiteX9" fmla="*/ 8910918 w 8910918"/>
              <a:gd name="connsiteY9" fmla="*/ 3048092 h 31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10918" h="3101065">
                <a:moveTo>
                  <a:pt x="0" y="3012233"/>
                </a:moveTo>
                <a:cubicBezTo>
                  <a:pt x="1054847" y="3009245"/>
                  <a:pt x="373532" y="1389622"/>
                  <a:pt x="1631578" y="1380658"/>
                </a:cubicBezTo>
                <a:cubicBezTo>
                  <a:pt x="2889624" y="1371694"/>
                  <a:pt x="2970306" y="2829952"/>
                  <a:pt x="3460376" y="2958446"/>
                </a:cubicBezTo>
                <a:cubicBezTo>
                  <a:pt x="3950446" y="3086940"/>
                  <a:pt x="4252259" y="2154610"/>
                  <a:pt x="4572000" y="2151621"/>
                </a:cubicBezTo>
                <a:cubicBezTo>
                  <a:pt x="4891741" y="2148633"/>
                  <a:pt x="5172635" y="3299103"/>
                  <a:pt x="5378823" y="2940515"/>
                </a:cubicBezTo>
                <a:cubicBezTo>
                  <a:pt x="5585011" y="2581927"/>
                  <a:pt x="5659718" y="-17838"/>
                  <a:pt x="5809130" y="92"/>
                </a:cubicBezTo>
                <a:cubicBezTo>
                  <a:pt x="5958542" y="18022"/>
                  <a:pt x="5997389" y="2776164"/>
                  <a:pt x="6275295" y="3048093"/>
                </a:cubicBezTo>
                <a:cubicBezTo>
                  <a:pt x="6553201" y="3320022"/>
                  <a:pt x="7109012" y="1643622"/>
                  <a:pt x="7476565" y="1631669"/>
                </a:cubicBezTo>
                <a:cubicBezTo>
                  <a:pt x="7844118" y="1619716"/>
                  <a:pt x="8241553" y="2740304"/>
                  <a:pt x="8480612" y="2976374"/>
                </a:cubicBezTo>
                <a:cubicBezTo>
                  <a:pt x="8719671" y="3212445"/>
                  <a:pt x="8907930" y="3039127"/>
                  <a:pt x="8910918" y="3048092"/>
                </a:cubicBezTo>
              </a:path>
            </a:pathLst>
          </a:cu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B5668224-7045-B54E-91C2-130100E0DFC5}"/>
              </a:ext>
            </a:extLst>
          </p:cNvPr>
          <p:cNvCxnSpPr>
            <a:cxnSpLocks/>
          </p:cNvCxnSpPr>
          <p:nvPr/>
        </p:nvCxnSpPr>
        <p:spPr>
          <a:xfrm flipH="1" flipV="1">
            <a:off x="2206805" y="5288765"/>
            <a:ext cx="2262067" cy="3"/>
          </a:xfrm>
          <a:prstGeom prst="straightConnector1">
            <a:avLst/>
          </a:prstGeom>
          <a:ln w="508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D218CAC-35E5-E148-887F-8B5CAD5C0015}"/>
              </a:ext>
            </a:extLst>
          </p:cNvPr>
          <p:cNvCxnSpPr>
            <a:cxnSpLocks/>
          </p:cNvCxnSpPr>
          <p:nvPr/>
        </p:nvCxnSpPr>
        <p:spPr>
          <a:xfrm flipH="1">
            <a:off x="5768284" y="5288768"/>
            <a:ext cx="570639" cy="0"/>
          </a:xfrm>
          <a:prstGeom prst="straightConnector1">
            <a:avLst/>
          </a:prstGeom>
          <a:ln w="508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16CE85A-8B1E-F842-80B9-08F37BAFB7CD}"/>
              </a:ext>
            </a:extLst>
          </p:cNvPr>
          <p:cNvCxnSpPr>
            <a:cxnSpLocks/>
          </p:cNvCxnSpPr>
          <p:nvPr/>
        </p:nvCxnSpPr>
        <p:spPr>
          <a:xfrm flipH="1">
            <a:off x="7019567" y="5288765"/>
            <a:ext cx="570641" cy="0"/>
          </a:xfrm>
          <a:prstGeom prst="straightConnector1">
            <a:avLst/>
          </a:prstGeom>
          <a:ln w="508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07872A1-B79F-584D-8258-93303A4EE3A8}"/>
              </a:ext>
            </a:extLst>
          </p:cNvPr>
          <p:cNvCxnSpPr>
            <a:cxnSpLocks/>
          </p:cNvCxnSpPr>
          <p:nvPr/>
        </p:nvCxnSpPr>
        <p:spPr>
          <a:xfrm flipH="1">
            <a:off x="8371344" y="5275093"/>
            <a:ext cx="1256751" cy="0"/>
          </a:xfrm>
          <a:prstGeom prst="straightConnector1">
            <a:avLst/>
          </a:prstGeom>
          <a:ln w="508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B0CBB0E0-C352-4F48-93D2-BD4342321CEC}"/>
              </a:ext>
            </a:extLst>
          </p:cNvPr>
          <p:cNvSpPr txBox="1"/>
          <p:nvPr/>
        </p:nvSpPr>
        <p:spPr>
          <a:xfrm>
            <a:off x="10956748" y="5756774"/>
            <a:ext cx="898003" cy="461665"/>
          </a:xfrm>
          <a:prstGeom prst="rect">
            <a:avLst/>
          </a:prstGeom>
          <a:noFill/>
        </p:spPr>
        <p:txBody>
          <a:bodyPr wrap="none" rtlCol="0">
            <a:spAutoFit/>
          </a:bodyPr>
          <a:lstStyle/>
          <a:p>
            <a:r>
              <a:rPr lang="en-US" sz="2400" dirty="0"/>
              <a:t>space</a:t>
            </a:r>
          </a:p>
        </p:txBody>
      </p:sp>
      <p:sp>
        <p:nvSpPr>
          <p:cNvPr id="53" name="TextBox 52">
            <a:extLst>
              <a:ext uri="{FF2B5EF4-FFF2-40B4-BE49-F238E27FC236}">
                <a16:creationId xmlns:a16="http://schemas.microsoft.com/office/drawing/2014/main" id="{109710DB-6890-5540-B451-FC3B27DFB7A3}"/>
              </a:ext>
            </a:extLst>
          </p:cNvPr>
          <p:cNvSpPr txBox="1"/>
          <p:nvPr/>
        </p:nvSpPr>
        <p:spPr>
          <a:xfrm>
            <a:off x="419265" y="1814554"/>
            <a:ext cx="2030171" cy="461665"/>
          </a:xfrm>
          <a:prstGeom prst="rect">
            <a:avLst/>
          </a:prstGeom>
          <a:noFill/>
        </p:spPr>
        <p:txBody>
          <a:bodyPr wrap="none" rtlCol="0">
            <a:spAutoFit/>
          </a:bodyPr>
          <a:lstStyle/>
          <a:p>
            <a:r>
              <a:rPr lang="en-US" sz="2400" dirty="0"/>
              <a:t>Statistical level</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38C956A-DBA5-454A-A4CC-B9103C462221}"/>
                  </a:ext>
                </a:extLst>
              </p:cNvPr>
              <p:cNvSpPr txBox="1"/>
              <p:nvPr/>
            </p:nvSpPr>
            <p:spPr>
              <a:xfrm>
                <a:off x="233329" y="5040256"/>
                <a:ext cx="1236877" cy="7386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𝑐𝑙𝑢𝑠𝑡𝑒𝑟</m:t>
                          </m:r>
                        </m:sub>
                      </m:sSub>
                    </m:oMath>
                  </m:oMathPara>
                </a14:m>
                <a:endParaRPr lang="en-US" sz="2400" b="0" dirty="0"/>
              </a:p>
              <a:p>
                <a:endParaRPr lang="en-US" dirty="0"/>
              </a:p>
            </p:txBody>
          </p:sp>
        </mc:Choice>
        <mc:Fallback xmlns="">
          <p:sp>
            <p:nvSpPr>
              <p:cNvPr id="55" name="TextBox 54">
                <a:extLst>
                  <a:ext uri="{FF2B5EF4-FFF2-40B4-BE49-F238E27FC236}">
                    <a16:creationId xmlns:a16="http://schemas.microsoft.com/office/drawing/2014/main" id="{E38C956A-DBA5-454A-A4CC-B9103C462221}"/>
                  </a:ext>
                </a:extLst>
              </p:cNvPr>
              <p:cNvSpPr txBox="1">
                <a:spLocks noRot="1" noChangeAspect="1" noMove="1" noResize="1" noEditPoints="1" noAdjustHandles="1" noChangeArrowheads="1" noChangeShapeType="1" noTextEdit="1"/>
              </p:cNvSpPr>
              <p:nvPr/>
            </p:nvSpPr>
            <p:spPr>
              <a:xfrm>
                <a:off x="233329" y="5040256"/>
                <a:ext cx="1236877" cy="738664"/>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77852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647AB-A99D-6D46-86C4-72873BB9BFA6}"/>
              </a:ext>
            </a:extLst>
          </p:cNvPr>
          <p:cNvSpPr>
            <a:spLocks noGrp="1"/>
          </p:cNvSpPr>
          <p:nvPr>
            <p:ph type="title"/>
          </p:nvPr>
        </p:nvSpPr>
        <p:spPr/>
        <p:txBody>
          <a:bodyPr/>
          <a:lstStyle/>
          <a:p>
            <a:r>
              <a:rPr lang="en-US" dirty="0"/>
              <a:t>Cluster extends</a:t>
            </a:r>
          </a:p>
        </p:txBody>
      </p:sp>
      <p:sp>
        <p:nvSpPr>
          <p:cNvPr id="3" name="Content Placeholder 2">
            <a:extLst>
              <a:ext uri="{FF2B5EF4-FFF2-40B4-BE49-F238E27FC236}">
                <a16:creationId xmlns:a16="http://schemas.microsoft.com/office/drawing/2014/main" id="{E1C98626-2C22-1A4F-8358-427967816F74}"/>
              </a:ext>
            </a:extLst>
          </p:cNvPr>
          <p:cNvSpPr>
            <a:spLocks noGrp="1"/>
          </p:cNvSpPr>
          <p:nvPr>
            <p:ph idx="1"/>
          </p:nvPr>
        </p:nvSpPr>
        <p:spPr>
          <a:xfrm>
            <a:off x="838200" y="1690688"/>
            <a:ext cx="10515600" cy="4351338"/>
          </a:xfrm>
        </p:spPr>
        <p:txBody>
          <a:bodyPr/>
          <a:lstStyle/>
          <a:p>
            <a:r>
              <a:rPr lang="en-US" dirty="0"/>
              <a:t>Neighboring voxels are not activated independently from each other but are activated together in clusters.</a:t>
            </a:r>
          </a:p>
        </p:txBody>
      </p:sp>
      <p:sp>
        <p:nvSpPr>
          <p:cNvPr id="4" name="Slide Number Placeholder 3">
            <a:extLst>
              <a:ext uri="{FF2B5EF4-FFF2-40B4-BE49-F238E27FC236}">
                <a16:creationId xmlns:a16="http://schemas.microsoft.com/office/drawing/2014/main" id="{EF44DAD1-E81E-374E-9CAE-AE39225F85C3}"/>
              </a:ext>
            </a:extLst>
          </p:cNvPr>
          <p:cNvSpPr>
            <a:spLocks noGrp="1"/>
          </p:cNvSpPr>
          <p:nvPr>
            <p:ph type="sldNum" sz="quarter" idx="10"/>
          </p:nvPr>
        </p:nvSpPr>
        <p:spPr/>
        <p:txBody>
          <a:bodyPr/>
          <a:lstStyle/>
          <a:p>
            <a:fld id="{AF7A4240-49DE-45C7-BB34-957B10509EC9}" type="slidenum">
              <a:rPr lang="en-US" smtClean="0"/>
              <a:pPr/>
              <a:t>14</a:t>
            </a:fld>
            <a:endParaRPr lang="en-US" dirty="0"/>
          </a:p>
        </p:txBody>
      </p:sp>
      <p:pic>
        <p:nvPicPr>
          <p:cNvPr id="12" name="Picture 11">
            <a:extLst>
              <a:ext uri="{FF2B5EF4-FFF2-40B4-BE49-F238E27FC236}">
                <a16:creationId xmlns:a16="http://schemas.microsoft.com/office/drawing/2014/main" id="{6CD95F25-CE81-D140-943F-08AE201D34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517" y="2721959"/>
            <a:ext cx="2863121" cy="2162789"/>
          </a:xfrm>
          <a:prstGeom prst="rect">
            <a:avLst/>
          </a:prstGeom>
        </p:spPr>
      </p:pic>
      <p:sp>
        <p:nvSpPr>
          <p:cNvPr id="14" name="TextBox 13">
            <a:extLst>
              <a:ext uri="{FF2B5EF4-FFF2-40B4-BE49-F238E27FC236}">
                <a16:creationId xmlns:a16="http://schemas.microsoft.com/office/drawing/2014/main" id="{001664F5-806B-644E-93AB-55B58D34D319}"/>
              </a:ext>
            </a:extLst>
          </p:cNvPr>
          <p:cNvSpPr txBox="1"/>
          <p:nvPr/>
        </p:nvSpPr>
        <p:spPr>
          <a:xfrm>
            <a:off x="1569834" y="4921140"/>
            <a:ext cx="766172" cy="369332"/>
          </a:xfrm>
          <a:prstGeom prst="rect">
            <a:avLst/>
          </a:prstGeom>
          <a:noFill/>
        </p:spPr>
        <p:txBody>
          <a:bodyPr wrap="none" rtlCol="0">
            <a:spAutoFit/>
          </a:bodyPr>
          <a:lstStyle/>
          <a:p>
            <a:r>
              <a:rPr lang="en-US" dirty="0"/>
              <a:t>T-map</a:t>
            </a:r>
          </a:p>
        </p:txBody>
      </p:sp>
    </p:spTree>
    <p:extLst>
      <p:ext uri="{BB962C8B-B14F-4D97-AF65-F5344CB8AC3E}">
        <p14:creationId xmlns:p14="http://schemas.microsoft.com/office/powerpoint/2010/main" val="876919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647AB-A99D-6D46-86C4-72873BB9BFA6}"/>
              </a:ext>
            </a:extLst>
          </p:cNvPr>
          <p:cNvSpPr>
            <a:spLocks noGrp="1"/>
          </p:cNvSpPr>
          <p:nvPr>
            <p:ph type="title"/>
          </p:nvPr>
        </p:nvSpPr>
        <p:spPr/>
        <p:txBody>
          <a:bodyPr/>
          <a:lstStyle/>
          <a:p>
            <a:r>
              <a:rPr lang="en-US" dirty="0"/>
              <a:t>Cluster extends</a:t>
            </a:r>
          </a:p>
        </p:txBody>
      </p:sp>
      <p:sp>
        <p:nvSpPr>
          <p:cNvPr id="3" name="Content Placeholder 2">
            <a:extLst>
              <a:ext uri="{FF2B5EF4-FFF2-40B4-BE49-F238E27FC236}">
                <a16:creationId xmlns:a16="http://schemas.microsoft.com/office/drawing/2014/main" id="{E1C98626-2C22-1A4F-8358-427967816F74}"/>
              </a:ext>
            </a:extLst>
          </p:cNvPr>
          <p:cNvSpPr>
            <a:spLocks noGrp="1"/>
          </p:cNvSpPr>
          <p:nvPr>
            <p:ph idx="1"/>
          </p:nvPr>
        </p:nvSpPr>
        <p:spPr>
          <a:xfrm>
            <a:off x="838200" y="1690688"/>
            <a:ext cx="10515600" cy="4351338"/>
          </a:xfrm>
        </p:spPr>
        <p:txBody>
          <a:bodyPr/>
          <a:lstStyle/>
          <a:p>
            <a:r>
              <a:rPr lang="en-US" dirty="0"/>
              <a:t>Neighboring voxels are not activated independently from each other but are activated together in clusters.</a:t>
            </a:r>
          </a:p>
        </p:txBody>
      </p:sp>
      <p:sp>
        <p:nvSpPr>
          <p:cNvPr id="4" name="Slide Number Placeholder 3">
            <a:extLst>
              <a:ext uri="{FF2B5EF4-FFF2-40B4-BE49-F238E27FC236}">
                <a16:creationId xmlns:a16="http://schemas.microsoft.com/office/drawing/2014/main" id="{EF44DAD1-E81E-374E-9CAE-AE39225F85C3}"/>
              </a:ext>
            </a:extLst>
          </p:cNvPr>
          <p:cNvSpPr>
            <a:spLocks noGrp="1"/>
          </p:cNvSpPr>
          <p:nvPr>
            <p:ph type="sldNum" sz="quarter" idx="10"/>
          </p:nvPr>
        </p:nvSpPr>
        <p:spPr/>
        <p:txBody>
          <a:bodyPr/>
          <a:lstStyle/>
          <a:p>
            <a:fld id="{AF7A4240-49DE-45C7-BB34-957B10509EC9}" type="slidenum">
              <a:rPr lang="en-US" smtClean="0"/>
              <a:pPr/>
              <a:t>15</a:t>
            </a:fld>
            <a:endParaRPr lang="en-US" dirty="0"/>
          </a:p>
        </p:txBody>
      </p:sp>
      <p:pic>
        <p:nvPicPr>
          <p:cNvPr id="29" name="Picture 28">
            <a:extLst>
              <a:ext uri="{FF2B5EF4-FFF2-40B4-BE49-F238E27FC236}">
                <a16:creationId xmlns:a16="http://schemas.microsoft.com/office/drawing/2014/main" id="{01627EC8-2798-8B48-99EA-4D40DABDC6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517" y="2721959"/>
            <a:ext cx="2863121" cy="2162789"/>
          </a:xfrm>
          <a:prstGeom prst="rect">
            <a:avLst/>
          </a:prstGeom>
        </p:spPr>
      </p:pic>
      <p:pic>
        <p:nvPicPr>
          <p:cNvPr id="30" name="Picture 29">
            <a:extLst>
              <a:ext uri="{FF2B5EF4-FFF2-40B4-BE49-F238E27FC236}">
                <a16:creationId xmlns:a16="http://schemas.microsoft.com/office/drawing/2014/main" id="{E12F7908-98F1-3B40-B5C8-B5D9BB562F30}"/>
              </a:ext>
            </a:extLst>
          </p:cNvPr>
          <p:cNvPicPr>
            <a:picLocks noChangeAspect="1"/>
          </p:cNvPicPr>
          <p:nvPr/>
        </p:nvPicPr>
        <p:blipFill rotWithShape="1">
          <a:blip r:embed="rId3">
            <a:extLst>
              <a:ext uri="{28A0092B-C50C-407E-A947-70E740481C1C}">
                <a14:useLocalDpi xmlns:a14="http://schemas.microsoft.com/office/drawing/2010/main" val="0"/>
              </a:ext>
            </a:extLst>
          </a:blip>
          <a:srcRect b="943"/>
          <a:stretch/>
        </p:blipFill>
        <p:spPr>
          <a:xfrm>
            <a:off x="4469981" y="2721959"/>
            <a:ext cx="2905179" cy="2163431"/>
          </a:xfrm>
          <a:prstGeom prst="rect">
            <a:avLst/>
          </a:prstGeom>
        </p:spPr>
      </p:pic>
      <p:sp>
        <p:nvSpPr>
          <p:cNvPr id="31" name="TextBox 30">
            <a:extLst>
              <a:ext uri="{FF2B5EF4-FFF2-40B4-BE49-F238E27FC236}">
                <a16:creationId xmlns:a16="http://schemas.microsoft.com/office/drawing/2014/main" id="{EC0D8B27-8F44-2A42-8A17-6ACCA91C1A0A}"/>
              </a:ext>
            </a:extLst>
          </p:cNvPr>
          <p:cNvSpPr txBox="1"/>
          <p:nvPr/>
        </p:nvSpPr>
        <p:spPr>
          <a:xfrm>
            <a:off x="1349115" y="4921140"/>
            <a:ext cx="766172" cy="369332"/>
          </a:xfrm>
          <a:prstGeom prst="rect">
            <a:avLst/>
          </a:prstGeom>
          <a:noFill/>
        </p:spPr>
        <p:txBody>
          <a:bodyPr wrap="none" rtlCol="0">
            <a:spAutoFit/>
          </a:bodyPr>
          <a:lstStyle/>
          <a:p>
            <a:r>
              <a:rPr lang="en-US" dirty="0"/>
              <a:t>T-map</a:t>
            </a:r>
          </a:p>
        </p:txBody>
      </p:sp>
      <p:sp>
        <p:nvSpPr>
          <p:cNvPr id="32" name="TextBox 31">
            <a:extLst>
              <a:ext uri="{FF2B5EF4-FFF2-40B4-BE49-F238E27FC236}">
                <a16:creationId xmlns:a16="http://schemas.microsoft.com/office/drawing/2014/main" id="{3834BC41-FBAE-CA4F-9AD9-C6215B4BC73D}"/>
              </a:ext>
            </a:extLst>
          </p:cNvPr>
          <p:cNvSpPr txBox="1"/>
          <p:nvPr/>
        </p:nvSpPr>
        <p:spPr>
          <a:xfrm>
            <a:off x="5516611" y="4879051"/>
            <a:ext cx="840038" cy="369332"/>
          </a:xfrm>
          <a:prstGeom prst="rect">
            <a:avLst/>
          </a:prstGeom>
          <a:noFill/>
        </p:spPr>
        <p:txBody>
          <a:bodyPr wrap="none" rtlCol="0">
            <a:spAutoFit/>
          </a:bodyPr>
          <a:lstStyle/>
          <a:p>
            <a:r>
              <a:rPr lang="en-US" dirty="0"/>
              <a:t>Cluster</a:t>
            </a:r>
          </a:p>
        </p:txBody>
      </p:sp>
      <p:sp>
        <p:nvSpPr>
          <p:cNvPr id="33" name="Right Arrow 32">
            <a:extLst>
              <a:ext uri="{FF2B5EF4-FFF2-40B4-BE49-F238E27FC236}">
                <a16:creationId xmlns:a16="http://schemas.microsoft.com/office/drawing/2014/main" id="{4BFE7A12-5594-8244-A9B3-5E2A8211162D}"/>
              </a:ext>
            </a:extLst>
          </p:cNvPr>
          <p:cNvSpPr/>
          <p:nvPr/>
        </p:nvSpPr>
        <p:spPr>
          <a:xfrm>
            <a:off x="3418588" y="3657325"/>
            <a:ext cx="943549" cy="2998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7A61B2F5-5402-6C48-B231-F9831A9FBA0C}"/>
              </a:ext>
            </a:extLst>
          </p:cNvPr>
          <p:cNvSpPr txBox="1"/>
          <p:nvPr/>
        </p:nvSpPr>
        <p:spPr>
          <a:xfrm>
            <a:off x="3627620" y="3357521"/>
            <a:ext cx="604653" cy="369332"/>
          </a:xfrm>
          <a:prstGeom prst="rect">
            <a:avLst/>
          </a:prstGeom>
          <a:noFill/>
        </p:spPr>
        <p:txBody>
          <a:bodyPr wrap="none" rtlCol="0">
            <a:spAutoFit/>
          </a:bodyPr>
          <a:lstStyle/>
          <a:p>
            <a:r>
              <a:rPr lang="en-US" dirty="0"/>
              <a:t>t &gt; u</a:t>
            </a:r>
          </a:p>
        </p:txBody>
      </p:sp>
    </p:spTree>
    <p:extLst>
      <p:ext uri="{BB962C8B-B14F-4D97-AF65-F5344CB8AC3E}">
        <p14:creationId xmlns:p14="http://schemas.microsoft.com/office/powerpoint/2010/main" val="3599232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647AB-A99D-6D46-86C4-72873BB9BFA6}"/>
              </a:ext>
            </a:extLst>
          </p:cNvPr>
          <p:cNvSpPr>
            <a:spLocks noGrp="1"/>
          </p:cNvSpPr>
          <p:nvPr>
            <p:ph type="title"/>
          </p:nvPr>
        </p:nvSpPr>
        <p:spPr/>
        <p:txBody>
          <a:bodyPr/>
          <a:lstStyle/>
          <a:p>
            <a:r>
              <a:rPr lang="en-US" dirty="0"/>
              <a:t>Cluster extends</a:t>
            </a:r>
          </a:p>
        </p:txBody>
      </p:sp>
      <p:sp>
        <p:nvSpPr>
          <p:cNvPr id="3" name="Content Placeholder 2">
            <a:extLst>
              <a:ext uri="{FF2B5EF4-FFF2-40B4-BE49-F238E27FC236}">
                <a16:creationId xmlns:a16="http://schemas.microsoft.com/office/drawing/2014/main" id="{E1C98626-2C22-1A4F-8358-427967816F74}"/>
              </a:ext>
            </a:extLst>
          </p:cNvPr>
          <p:cNvSpPr>
            <a:spLocks noGrp="1"/>
          </p:cNvSpPr>
          <p:nvPr>
            <p:ph idx="1"/>
          </p:nvPr>
        </p:nvSpPr>
        <p:spPr>
          <a:xfrm>
            <a:off x="838200" y="1690688"/>
            <a:ext cx="10515600" cy="4351338"/>
          </a:xfrm>
        </p:spPr>
        <p:txBody>
          <a:bodyPr/>
          <a:lstStyle/>
          <a:p>
            <a:r>
              <a:rPr lang="en-US" dirty="0"/>
              <a:t>Neighboring voxels are not activated independently from each other but are activated together in clusters.</a:t>
            </a:r>
          </a:p>
        </p:txBody>
      </p:sp>
      <p:sp>
        <p:nvSpPr>
          <p:cNvPr id="4" name="Slide Number Placeholder 3">
            <a:extLst>
              <a:ext uri="{FF2B5EF4-FFF2-40B4-BE49-F238E27FC236}">
                <a16:creationId xmlns:a16="http://schemas.microsoft.com/office/drawing/2014/main" id="{EF44DAD1-E81E-374E-9CAE-AE39225F85C3}"/>
              </a:ext>
            </a:extLst>
          </p:cNvPr>
          <p:cNvSpPr>
            <a:spLocks noGrp="1"/>
          </p:cNvSpPr>
          <p:nvPr>
            <p:ph type="sldNum" sz="quarter" idx="10"/>
          </p:nvPr>
        </p:nvSpPr>
        <p:spPr/>
        <p:txBody>
          <a:bodyPr/>
          <a:lstStyle/>
          <a:p>
            <a:fld id="{AF7A4240-49DE-45C7-BB34-957B10509EC9}" type="slidenum">
              <a:rPr lang="en-US" smtClean="0"/>
              <a:pPr/>
              <a:t>16</a:t>
            </a:fld>
            <a:endParaRPr lang="en-US" dirty="0"/>
          </a:p>
        </p:txBody>
      </p:sp>
      <p:pic>
        <p:nvPicPr>
          <p:cNvPr id="9" name="Picture 8">
            <a:extLst>
              <a:ext uri="{FF2B5EF4-FFF2-40B4-BE49-F238E27FC236}">
                <a16:creationId xmlns:a16="http://schemas.microsoft.com/office/drawing/2014/main" id="{ED3217C8-4DFE-6C4D-AB8B-D96F20712B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517" y="2721959"/>
            <a:ext cx="2863121" cy="2162789"/>
          </a:xfrm>
          <a:prstGeom prst="rect">
            <a:avLst/>
          </a:prstGeom>
        </p:spPr>
      </p:pic>
      <p:pic>
        <p:nvPicPr>
          <p:cNvPr id="11" name="Picture 10">
            <a:extLst>
              <a:ext uri="{FF2B5EF4-FFF2-40B4-BE49-F238E27FC236}">
                <a16:creationId xmlns:a16="http://schemas.microsoft.com/office/drawing/2014/main" id="{8843E153-7A56-BB4F-BA5C-B1CF5CF88E94}"/>
              </a:ext>
            </a:extLst>
          </p:cNvPr>
          <p:cNvPicPr>
            <a:picLocks noChangeAspect="1"/>
          </p:cNvPicPr>
          <p:nvPr/>
        </p:nvPicPr>
        <p:blipFill rotWithShape="1">
          <a:blip r:embed="rId3">
            <a:extLst>
              <a:ext uri="{28A0092B-C50C-407E-A947-70E740481C1C}">
                <a14:useLocalDpi xmlns:a14="http://schemas.microsoft.com/office/drawing/2010/main" val="0"/>
              </a:ext>
            </a:extLst>
          </a:blip>
          <a:srcRect b="943"/>
          <a:stretch/>
        </p:blipFill>
        <p:spPr>
          <a:xfrm>
            <a:off x="4469981" y="2721959"/>
            <a:ext cx="2905179" cy="2163431"/>
          </a:xfrm>
          <a:prstGeom prst="rect">
            <a:avLst/>
          </a:prstGeom>
        </p:spPr>
      </p:pic>
      <p:sp>
        <p:nvSpPr>
          <p:cNvPr id="12" name="TextBox 11">
            <a:extLst>
              <a:ext uri="{FF2B5EF4-FFF2-40B4-BE49-F238E27FC236}">
                <a16:creationId xmlns:a16="http://schemas.microsoft.com/office/drawing/2014/main" id="{3B79A3F3-566F-644C-B3DE-0EFBF7211D4B}"/>
              </a:ext>
            </a:extLst>
          </p:cNvPr>
          <p:cNvSpPr txBox="1"/>
          <p:nvPr/>
        </p:nvSpPr>
        <p:spPr>
          <a:xfrm>
            <a:off x="1349115" y="4921140"/>
            <a:ext cx="766172" cy="369332"/>
          </a:xfrm>
          <a:prstGeom prst="rect">
            <a:avLst/>
          </a:prstGeom>
          <a:noFill/>
        </p:spPr>
        <p:txBody>
          <a:bodyPr wrap="none" rtlCol="0">
            <a:spAutoFit/>
          </a:bodyPr>
          <a:lstStyle/>
          <a:p>
            <a:r>
              <a:rPr lang="en-US" dirty="0"/>
              <a:t>T-map</a:t>
            </a:r>
          </a:p>
        </p:txBody>
      </p:sp>
      <p:sp>
        <p:nvSpPr>
          <p:cNvPr id="13" name="TextBox 12">
            <a:extLst>
              <a:ext uri="{FF2B5EF4-FFF2-40B4-BE49-F238E27FC236}">
                <a16:creationId xmlns:a16="http://schemas.microsoft.com/office/drawing/2014/main" id="{D24F6C28-ECBC-5E48-8903-A861FB59E30D}"/>
              </a:ext>
            </a:extLst>
          </p:cNvPr>
          <p:cNvSpPr txBox="1"/>
          <p:nvPr/>
        </p:nvSpPr>
        <p:spPr>
          <a:xfrm>
            <a:off x="5516611" y="4879051"/>
            <a:ext cx="840038" cy="369332"/>
          </a:xfrm>
          <a:prstGeom prst="rect">
            <a:avLst/>
          </a:prstGeom>
          <a:noFill/>
        </p:spPr>
        <p:txBody>
          <a:bodyPr wrap="none" rtlCol="0">
            <a:spAutoFit/>
          </a:bodyPr>
          <a:lstStyle/>
          <a:p>
            <a:r>
              <a:rPr lang="en-US" dirty="0"/>
              <a:t>Cluster</a:t>
            </a:r>
          </a:p>
        </p:txBody>
      </p:sp>
      <p:sp>
        <p:nvSpPr>
          <p:cNvPr id="14" name="Right Arrow 13">
            <a:extLst>
              <a:ext uri="{FF2B5EF4-FFF2-40B4-BE49-F238E27FC236}">
                <a16:creationId xmlns:a16="http://schemas.microsoft.com/office/drawing/2014/main" id="{71573BF0-C02B-594E-9B80-26DA53925028}"/>
              </a:ext>
            </a:extLst>
          </p:cNvPr>
          <p:cNvSpPr/>
          <p:nvPr/>
        </p:nvSpPr>
        <p:spPr>
          <a:xfrm>
            <a:off x="3418588" y="3657325"/>
            <a:ext cx="943549" cy="2998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DC55F3F-A1CD-3041-9D31-8812D8EB18DA}"/>
              </a:ext>
            </a:extLst>
          </p:cNvPr>
          <p:cNvSpPr txBox="1"/>
          <p:nvPr/>
        </p:nvSpPr>
        <p:spPr>
          <a:xfrm>
            <a:off x="3627620" y="3357521"/>
            <a:ext cx="604653" cy="369332"/>
          </a:xfrm>
          <a:prstGeom prst="rect">
            <a:avLst/>
          </a:prstGeom>
          <a:noFill/>
        </p:spPr>
        <p:txBody>
          <a:bodyPr wrap="none" rtlCol="0">
            <a:spAutoFit/>
          </a:bodyPr>
          <a:lstStyle/>
          <a:p>
            <a:r>
              <a:rPr lang="en-US" dirty="0"/>
              <a:t>t &gt; u</a:t>
            </a:r>
          </a:p>
        </p:txBody>
      </p:sp>
      <p:cxnSp>
        <p:nvCxnSpPr>
          <p:cNvPr id="20" name="Straight Arrow Connector 19">
            <a:extLst>
              <a:ext uri="{FF2B5EF4-FFF2-40B4-BE49-F238E27FC236}">
                <a16:creationId xmlns:a16="http://schemas.microsoft.com/office/drawing/2014/main" id="{5B24F3E3-8884-4748-81C3-65CFEECB73B1}"/>
              </a:ext>
            </a:extLst>
          </p:cNvPr>
          <p:cNvCxnSpPr>
            <a:cxnSpLocks/>
          </p:cNvCxnSpPr>
          <p:nvPr/>
        </p:nvCxnSpPr>
        <p:spPr>
          <a:xfrm flipV="1">
            <a:off x="8229597" y="2721959"/>
            <a:ext cx="0" cy="2199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351EB0D-6567-B747-BB14-C171B8770513}"/>
              </a:ext>
            </a:extLst>
          </p:cNvPr>
          <p:cNvCxnSpPr>
            <a:cxnSpLocks/>
          </p:cNvCxnSpPr>
          <p:nvPr/>
        </p:nvCxnSpPr>
        <p:spPr>
          <a:xfrm flipV="1">
            <a:off x="8232095" y="4938629"/>
            <a:ext cx="343329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Freeform 27">
            <a:extLst>
              <a:ext uri="{FF2B5EF4-FFF2-40B4-BE49-F238E27FC236}">
                <a16:creationId xmlns:a16="http://schemas.microsoft.com/office/drawing/2014/main" id="{2A53888C-A99D-8444-8134-99C5D5139561}"/>
              </a:ext>
            </a:extLst>
          </p:cNvPr>
          <p:cNvSpPr/>
          <p:nvPr/>
        </p:nvSpPr>
        <p:spPr>
          <a:xfrm>
            <a:off x="8253550" y="3180374"/>
            <a:ext cx="3207896" cy="1747747"/>
          </a:xfrm>
          <a:custGeom>
            <a:avLst/>
            <a:gdLst>
              <a:gd name="connsiteX0" fmla="*/ 0 w 3207896"/>
              <a:gd name="connsiteY0" fmla="*/ 1708879 h 1738859"/>
              <a:gd name="connsiteX1" fmla="*/ 29981 w 3207896"/>
              <a:gd name="connsiteY1" fmla="*/ 1663908 h 1738859"/>
              <a:gd name="connsiteX2" fmla="*/ 104932 w 3207896"/>
              <a:gd name="connsiteY2" fmla="*/ 1588957 h 1738859"/>
              <a:gd name="connsiteX3" fmla="*/ 149902 w 3207896"/>
              <a:gd name="connsiteY3" fmla="*/ 1454046 h 1738859"/>
              <a:gd name="connsiteX4" fmla="*/ 209863 w 3207896"/>
              <a:gd name="connsiteY4" fmla="*/ 1229193 h 1738859"/>
              <a:gd name="connsiteX5" fmla="*/ 239843 w 3207896"/>
              <a:gd name="connsiteY5" fmla="*/ 959370 h 1738859"/>
              <a:gd name="connsiteX6" fmla="*/ 284814 w 3207896"/>
              <a:gd name="connsiteY6" fmla="*/ 689548 h 1738859"/>
              <a:gd name="connsiteX7" fmla="*/ 344774 w 3207896"/>
              <a:gd name="connsiteY7" fmla="*/ 374754 h 1738859"/>
              <a:gd name="connsiteX8" fmla="*/ 419725 w 3207896"/>
              <a:gd name="connsiteY8" fmla="*/ 104931 h 1738859"/>
              <a:gd name="connsiteX9" fmla="*/ 599607 w 3207896"/>
              <a:gd name="connsiteY9" fmla="*/ 0 h 1738859"/>
              <a:gd name="connsiteX10" fmla="*/ 749509 w 3207896"/>
              <a:gd name="connsiteY10" fmla="*/ 14990 h 1738859"/>
              <a:gd name="connsiteX11" fmla="*/ 869430 w 3207896"/>
              <a:gd name="connsiteY11" fmla="*/ 89941 h 1738859"/>
              <a:gd name="connsiteX12" fmla="*/ 1019332 w 3207896"/>
              <a:gd name="connsiteY12" fmla="*/ 314793 h 1738859"/>
              <a:gd name="connsiteX13" fmla="*/ 1154243 w 3207896"/>
              <a:gd name="connsiteY13" fmla="*/ 674557 h 1738859"/>
              <a:gd name="connsiteX14" fmla="*/ 1394086 w 3207896"/>
              <a:gd name="connsiteY14" fmla="*/ 1064302 h 1738859"/>
              <a:gd name="connsiteX15" fmla="*/ 1738860 w 3207896"/>
              <a:gd name="connsiteY15" fmla="*/ 1364105 h 1738859"/>
              <a:gd name="connsiteX16" fmla="*/ 2083633 w 3207896"/>
              <a:gd name="connsiteY16" fmla="*/ 1528997 h 1738859"/>
              <a:gd name="connsiteX17" fmla="*/ 2548328 w 3207896"/>
              <a:gd name="connsiteY17" fmla="*/ 1708879 h 1738859"/>
              <a:gd name="connsiteX18" fmla="*/ 3147935 w 3207896"/>
              <a:gd name="connsiteY18" fmla="*/ 1738859 h 1738859"/>
              <a:gd name="connsiteX19" fmla="*/ 3207896 w 3207896"/>
              <a:gd name="connsiteY19" fmla="*/ 1738859 h 1738859"/>
              <a:gd name="connsiteX0" fmla="*/ 0 w 3207896"/>
              <a:gd name="connsiteY0" fmla="*/ 1708879 h 1738859"/>
              <a:gd name="connsiteX1" fmla="*/ 29981 w 3207896"/>
              <a:gd name="connsiteY1" fmla="*/ 1663908 h 1738859"/>
              <a:gd name="connsiteX2" fmla="*/ 104932 w 3207896"/>
              <a:gd name="connsiteY2" fmla="*/ 1588957 h 1738859"/>
              <a:gd name="connsiteX3" fmla="*/ 149902 w 3207896"/>
              <a:gd name="connsiteY3" fmla="*/ 1454046 h 1738859"/>
              <a:gd name="connsiteX4" fmla="*/ 209863 w 3207896"/>
              <a:gd name="connsiteY4" fmla="*/ 1229193 h 1738859"/>
              <a:gd name="connsiteX5" fmla="*/ 239843 w 3207896"/>
              <a:gd name="connsiteY5" fmla="*/ 959370 h 1738859"/>
              <a:gd name="connsiteX6" fmla="*/ 284814 w 3207896"/>
              <a:gd name="connsiteY6" fmla="*/ 689548 h 1738859"/>
              <a:gd name="connsiteX7" fmla="*/ 344774 w 3207896"/>
              <a:gd name="connsiteY7" fmla="*/ 374754 h 1738859"/>
              <a:gd name="connsiteX8" fmla="*/ 464695 w 3207896"/>
              <a:gd name="connsiteY8" fmla="*/ 134912 h 1738859"/>
              <a:gd name="connsiteX9" fmla="*/ 599607 w 3207896"/>
              <a:gd name="connsiteY9" fmla="*/ 0 h 1738859"/>
              <a:gd name="connsiteX10" fmla="*/ 749509 w 3207896"/>
              <a:gd name="connsiteY10" fmla="*/ 14990 h 1738859"/>
              <a:gd name="connsiteX11" fmla="*/ 869430 w 3207896"/>
              <a:gd name="connsiteY11" fmla="*/ 89941 h 1738859"/>
              <a:gd name="connsiteX12" fmla="*/ 1019332 w 3207896"/>
              <a:gd name="connsiteY12" fmla="*/ 314793 h 1738859"/>
              <a:gd name="connsiteX13" fmla="*/ 1154243 w 3207896"/>
              <a:gd name="connsiteY13" fmla="*/ 674557 h 1738859"/>
              <a:gd name="connsiteX14" fmla="*/ 1394086 w 3207896"/>
              <a:gd name="connsiteY14" fmla="*/ 1064302 h 1738859"/>
              <a:gd name="connsiteX15" fmla="*/ 1738860 w 3207896"/>
              <a:gd name="connsiteY15" fmla="*/ 1364105 h 1738859"/>
              <a:gd name="connsiteX16" fmla="*/ 2083633 w 3207896"/>
              <a:gd name="connsiteY16" fmla="*/ 1528997 h 1738859"/>
              <a:gd name="connsiteX17" fmla="*/ 2548328 w 3207896"/>
              <a:gd name="connsiteY17" fmla="*/ 1708879 h 1738859"/>
              <a:gd name="connsiteX18" fmla="*/ 3147935 w 3207896"/>
              <a:gd name="connsiteY18" fmla="*/ 1738859 h 1738859"/>
              <a:gd name="connsiteX19" fmla="*/ 3207896 w 3207896"/>
              <a:gd name="connsiteY19" fmla="*/ 1738859 h 1738859"/>
              <a:gd name="connsiteX0" fmla="*/ 0 w 3207896"/>
              <a:gd name="connsiteY0" fmla="*/ 1708879 h 1738859"/>
              <a:gd name="connsiteX1" fmla="*/ 29981 w 3207896"/>
              <a:gd name="connsiteY1" fmla="*/ 1663908 h 1738859"/>
              <a:gd name="connsiteX2" fmla="*/ 104932 w 3207896"/>
              <a:gd name="connsiteY2" fmla="*/ 1588957 h 1738859"/>
              <a:gd name="connsiteX3" fmla="*/ 149902 w 3207896"/>
              <a:gd name="connsiteY3" fmla="*/ 1454046 h 1738859"/>
              <a:gd name="connsiteX4" fmla="*/ 209863 w 3207896"/>
              <a:gd name="connsiteY4" fmla="*/ 1229193 h 1738859"/>
              <a:gd name="connsiteX5" fmla="*/ 239843 w 3207896"/>
              <a:gd name="connsiteY5" fmla="*/ 959370 h 1738859"/>
              <a:gd name="connsiteX6" fmla="*/ 284814 w 3207896"/>
              <a:gd name="connsiteY6" fmla="*/ 689548 h 1738859"/>
              <a:gd name="connsiteX7" fmla="*/ 344774 w 3207896"/>
              <a:gd name="connsiteY7" fmla="*/ 374754 h 1738859"/>
              <a:gd name="connsiteX8" fmla="*/ 464695 w 3207896"/>
              <a:gd name="connsiteY8" fmla="*/ 134912 h 1738859"/>
              <a:gd name="connsiteX9" fmla="*/ 599607 w 3207896"/>
              <a:gd name="connsiteY9" fmla="*/ 0 h 1738859"/>
              <a:gd name="connsiteX10" fmla="*/ 749509 w 3207896"/>
              <a:gd name="connsiteY10" fmla="*/ 14990 h 1738859"/>
              <a:gd name="connsiteX11" fmla="*/ 869430 w 3207896"/>
              <a:gd name="connsiteY11" fmla="*/ 89941 h 1738859"/>
              <a:gd name="connsiteX12" fmla="*/ 1019332 w 3207896"/>
              <a:gd name="connsiteY12" fmla="*/ 314793 h 1738859"/>
              <a:gd name="connsiteX13" fmla="*/ 1154243 w 3207896"/>
              <a:gd name="connsiteY13" fmla="*/ 674557 h 1738859"/>
              <a:gd name="connsiteX14" fmla="*/ 1394086 w 3207896"/>
              <a:gd name="connsiteY14" fmla="*/ 1064302 h 1738859"/>
              <a:gd name="connsiteX15" fmla="*/ 1738860 w 3207896"/>
              <a:gd name="connsiteY15" fmla="*/ 1364105 h 1738859"/>
              <a:gd name="connsiteX16" fmla="*/ 2083633 w 3207896"/>
              <a:gd name="connsiteY16" fmla="*/ 1528997 h 1738859"/>
              <a:gd name="connsiteX17" fmla="*/ 2542065 w 3207896"/>
              <a:gd name="connsiteY17" fmla="*/ 1671301 h 1738859"/>
              <a:gd name="connsiteX18" fmla="*/ 3147935 w 3207896"/>
              <a:gd name="connsiteY18" fmla="*/ 1738859 h 1738859"/>
              <a:gd name="connsiteX19" fmla="*/ 3207896 w 3207896"/>
              <a:gd name="connsiteY19" fmla="*/ 1738859 h 1738859"/>
              <a:gd name="connsiteX0" fmla="*/ 0 w 3207896"/>
              <a:gd name="connsiteY0" fmla="*/ 1708879 h 1738859"/>
              <a:gd name="connsiteX1" fmla="*/ 29981 w 3207896"/>
              <a:gd name="connsiteY1" fmla="*/ 1663908 h 1738859"/>
              <a:gd name="connsiteX2" fmla="*/ 104932 w 3207896"/>
              <a:gd name="connsiteY2" fmla="*/ 1588957 h 1738859"/>
              <a:gd name="connsiteX3" fmla="*/ 149902 w 3207896"/>
              <a:gd name="connsiteY3" fmla="*/ 1454046 h 1738859"/>
              <a:gd name="connsiteX4" fmla="*/ 209863 w 3207896"/>
              <a:gd name="connsiteY4" fmla="*/ 1229193 h 1738859"/>
              <a:gd name="connsiteX5" fmla="*/ 239843 w 3207896"/>
              <a:gd name="connsiteY5" fmla="*/ 959370 h 1738859"/>
              <a:gd name="connsiteX6" fmla="*/ 284814 w 3207896"/>
              <a:gd name="connsiteY6" fmla="*/ 689548 h 1738859"/>
              <a:gd name="connsiteX7" fmla="*/ 344774 w 3207896"/>
              <a:gd name="connsiteY7" fmla="*/ 374754 h 1738859"/>
              <a:gd name="connsiteX8" fmla="*/ 464695 w 3207896"/>
              <a:gd name="connsiteY8" fmla="*/ 134912 h 1738859"/>
              <a:gd name="connsiteX9" fmla="*/ 599607 w 3207896"/>
              <a:gd name="connsiteY9" fmla="*/ 0 h 1738859"/>
              <a:gd name="connsiteX10" fmla="*/ 749509 w 3207896"/>
              <a:gd name="connsiteY10" fmla="*/ 14990 h 1738859"/>
              <a:gd name="connsiteX11" fmla="*/ 869430 w 3207896"/>
              <a:gd name="connsiteY11" fmla="*/ 89941 h 1738859"/>
              <a:gd name="connsiteX12" fmla="*/ 1019332 w 3207896"/>
              <a:gd name="connsiteY12" fmla="*/ 314793 h 1738859"/>
              <a:gd name="connsiteX13" fmla="*/ 1154243 w 3207896"/>
              <a:gd name="connsiteY13" fmla="*/ 674557 h 1738859"/>
              <a:gd name="connsiteX14" fmla="*/ 1394086 w 3207896"/>
              <a:gd name="connsiteY14" fmla="*/ 1064302 h 1738859"/>
              <a:gd name="connsiteX15" fmla="*/ 1738860 w 3207896"/>
              <a:gd name="connsiteY15" fmla="*/ 1364105 h 1738859"/>
              <a:gd name="connsiteX16" fmla="*/ 2083633 w 3207896"/>
              <a:gd name="connsiteY16" fmla="*/ 1528997 h 1738859"/>
              <a:gd name="connsiteX17" fmla="*/ 2542065 w 3207896"/>
              <a:gd name="connsiteY17" fmla="*/ 1671301 h 1738859"/>
              <a:gd name="connsiteX18" fmla="*/ 3147935 w 3207896"/>
              <a:gd name="connsiteY18" fmla="*/ 1738859 h 1738859"/>
              <a:gd name="connsiteX19" fmla="*/ 3207896 w 3207896"/>
              <a:gd name="connsiteY19" fmla="*/ 1738859 h 1738859"/>
              <a:gd name="connsiteX0" fmla="*/ 0 w 3207896"/>
              <a:gd name="connsiteY0" fmla="*/ 1708879 h 1738859"/>
              <a:gd name="connsiteX1" fmla="*/ 29981 w 3207896"/>
              <a:gd name="connsiteY1" fmla="*/ 1663908 h 1738859"/>
              <a:gd name="connsiteX2" fmla="*/ 104932 w 3207896"/>
              <a:gd name="connsiteY2" fmla="*/ 1588957 h 1738859"/>
              <a:gd name="connsiteX3" fmla="*/ 149902 w 3207896"/>
              <a:gd name="connsiteY3" fmla="*/ 1454046 h 1738859"/>
              <a:gd name="connsiteX4" fmla="*/ 209863 w 3207896"/>
              <a:gd name="connsiteY4" fmla="*/ 1229193 h 1738859"/>
              <a:gd name="connsiteX5" fmla="*/ 239843 w 3207896"/>
              <a:gd name="connsiteY5" fmla="*/ 959370 h 1738859"/>
              <a:gd name="connsiteX6" fmla="*/ 284814 w 3207896"/>
              <a:gd name="connsiteY6" fmla="*/ 689548 h 1738859"/>
              <a:gd name="connsiteX7" fmla="*/ 344774 w 3207896"/>
              <a:gd name="connsiteY7" fmla="*/ 374754 h 1738859"/>
              <a:gd name="connsiteX8" fmla="*/ 464695 w 3207896"/>
              <a:gd name="connsiteY8" fmla="*/ 134912 h 1738859"/>
              <a:gd name="connsiteX9" fmla="*/ 599607 w 3207896"/>
              <a:gd name="connsiteY9" fmla="*/ 0 h 1738859"/>
              <a:gd name="connsiteX10" fmla="*/ 749509 w 3207896"/>
              <a:gd name="connsiteY10" fmla="*/ 14990 h 1738859"/>
              <a:gd name="connsiteX11" fmla="*/ 869430 w 3207896"/>
              <a:gd name="connsiteY11" fmla="*/ 89941 h 1738859"/>
              <a:gd name="connsiteX12" fmla="*/ 1019332 w 3207896"/>
              <a:gd name="connsiteY12" fmla="*/ 314793 h 1738859"/>
              <a:gd name="connsiteX13" fmla="*/ 1154243 w 3207896"/>
              <a:gd name="connsiteY13" fmla="*/ 674557 h 1738859"/>
              <a:gd name="connsiteX14" fmla="*/ 1394086 w 3207896"/>
              <a:gd name="connsiteY14" fmla="*/ 1064302 h 1738859"/>
              <a:gd name="connsiteX15" fmla="*/ 1738860 w 3207896"/>
              <a:gd name="connsiteY15" fmla="*/ 1364105 h 1738859"/>
              <a:gd name="connsiteX16" fmla="*/ 2083633 w 3207896"/>
              <a:gd name="connsiteY16" fmla="*/ 1528997 h 1738859"/>
              <a:gd name="connsiteX17" fmla="*/ 2542065 w 3207896"/>
              <a:gd name="connsiteY17" fmla="*/ 1671301 h 1738859"/>
              <a:gd name="connsiteX18" fmla="*/ 3147935 w 3207896"/>
              <a:gd name="connsiteY18" fmla="*/ 1738859 h 1738859"/>
              <a:gd name="connsiteX19" fmla="*/ 3207896 w 3207896"/>
              <a:gd name="connsiteY19" fmla="*/ 1738859 h 1738859"/>
              <a:gd name="connsiteX0" fmla="*/ 0 w 3207896"/>
              <a:gd name="connsiteY0" fmla="*/ 1708879 h 1738859"/>
              <a:gd name="connsiteX1" fmla="*/ 29981 w 3207896"/>
              <a:gd name="connsiteY1" fmla="*/ 1663908 h 1738859"/>
              <a:gd name="connsiteX2" fmla="*/ 104932 w 3207896"/>
              <a:gd name="connsiteY2" fmla="*/ 1588957 h 1738859"/>
              <a:gd name="connsiteX3" fmla="*/ 149902 w 3207896"/>
              <a:gd name="connsiteY3" fmla="*/ 1454046 h 1738859"/>
              <a:gd name="connsiteX4" fmla="*/ 209863 w 3207896"/>
              <a:gd name="connsiteY4" fmla="*/ 1229193 h 1738859"/>
              <a:gd name="connsiteX5" fmla="*/ 239843 w 3207896"/>
              <a:gd name="connsiteY5" fmla="*/ 959370 h 1738859"/>
              <a:gd name="connsiteX6" fmla="*/ 284814 w 3207896"/>
              <a:gd name="connsiteY6" fmla="*/ 689548 h 1738859"/>
              <a:gd name="connsiteX7" fmla="*/ 344774 w 3207896"/>
              <a:gd name="connsiteY7" fmla="*/ 374754 h 1738859"/>
              <a:gd name="connsiteX8" fmla="*/ 464695 w 3207896"/>
              <a:gd name="connsiteY8" fmla="*/ 134912 h 1738859"/>
              <a:gd name="connsiteX9" fmla="*/ 599607 w 3207896"/>
              <a:gd name="connsiteY9" fmla="*/ 0 h 1738859"/>
              <a:gd name="connsiteX10" fmla="*/ 749509 w 3207896"/>
              <a:gd name="connsiteY10" fmla="*/ 14990 h 1738859"/>
              <a:gd name="connsiteX11" fmla="*/ 869430 w 3207896"/>
              <a:gd name="connsiteY11" fmla="*/ 89941 h 1738859"/>
              <a:gd name="connsiteX12" fmla="*/ 1019332 w 3207896"/>
              <a:gd name="connsiteY12" fmla="*/ 314793 h 1738859"/>
              <a:gd name="connsiteX13" fmla="*/ 1154243 w 3207896"/>
              <a:gd name="connsiteY13" fmla="*/ 674557 h 1738859"/>
              <a:gd name="connsiteX14" fmla="*/ 1394086 w 3207896"/>
              <a:gd name="connsiteY14" fmla="*/ 1064302 h 1738859"/>
              <a:gd name="connsiteX15" fmla="*/ 1738860 w 3207896"/>
              <a:gd name="connsiteY15" fmla="*/ 1364105 h 1738859"/>
              <a:gd name="connsiteX16" fmla="*/ 2083633 w 3207896"/>
              <a:gd name="connsiteY16" fmla="*/ 1528997 h 1738859"/>
              <a:gd name="connsiteX17" fmla="*/ 2542065 w 3207896"/>
              <a:gd name="connsiteY17" fmla="*/ 1671301 h 1738859"/>
              <a:gd name="connsiteX18" fmla="*/ 3147935 w 3207896"/>
              <a:gd name="connsiteY18" fmla="*/ 1738859 h 1738859"/>
              <a:gd name="connsiteX19" fmla="*/ 3207896 w 3207896"/>
              <a:gd name="connsiteY19" fmla="*/ 1738859 h 1738859"/>
              <a:gd name="connsiteX0" fmla="*/ 0 w 3207896"/>
              <a:gd name="connsiteY0" fmla="*/ 1708879 h 1738859"/>
              <a:gd name="connsiteX1" fmla="*/ 29981 w 3207896"/>
              <a:gd name="connsiteY1" fmla="*/ 1663908 h 1738859"/>
              <a:gd name="connsiteX2" fmla="*/ 104932 w 3207896"/>
              <a:gd name="connsiteY2" fmla="*/ 1588957 h 1738859"/>
              <a:gd name="connsiteX3" fmla="*/ 149902 w 3207896"/>
              <a:gd name="connsiteY3" fmla="*/ 1454046 h 1738859"/>
              <a:gd name="connsiteX4" fmla="*/ 209863 w 3207896"/>
              <a:gd name="connsiteY4" fmla="*/ 1229193 h 1738859"/>
              <a:gd name="connsiteX5" fmla="*/ 239843 w 3207896"/>
              <a:gd name="connsiteY5" fmla="*/ 959370 h 1738859"/>
              <a:gd name="connsiteX6" fmla="*/ 284814 w 3207896"/>
              <a:gd name="connsiteY6" fmla="*/ 689548 h 1738859"/>
              <a:gd name="connsiteX7" fmla="*/ 344774 w 3207896"/>
              <a:gd name="connsiteY7" fmla="*/ 374754 h 1738859"/>
              <a:gd name="connsiteX8" fmla="*/ 464695 w 3207896"/>
              <a:gd name="connsiteY8" fmla="*/ 134912 h 1738859"/>
              <a:gd name="connsiteX9" fmla="*/ 506175 w 3207896"/>
              <a:gd name="connsiteY9" fmla="*/ 47845 h 1738859"/>
              <a:gd name="connsiteX10" fmla="*/ 599607 w 3207896"/>
              <a:gd name="connsiteY10" fmla="*/ 0 h 1738859"/>
              <a:gd name="connsiteX11" fmla="*/ 749509 w 3207896"/>
              <a:gd name="connsiteY11" fmla="*/ 14990 h 1738859"/>
              <a:gd name="connsiteX12" fmla="*/ 869430 w 3207896"/>
              <a:gd name="connsiteY12" fmla="*/ 89941 h 1738859"/>
              <a:gd name="connsiteX13" fmla="*/ 1019332 w 3207896"/>
              <a:gd name="connsiteY13" fmla="*/ 314793 h 1738859"/>
              <a:gd name="connsiteX14" fmla="*/ 1154243 w 3207896"/>
              <a:gd name="connsiteY14" fmla="*/ 674557 h 1738859"/>
              <a:gd name="connsiteX15" fmla="*/ 1394086 w 3207896"/>
              <a:gd name="connsiteY15" fmla="*/ 1064302 h 1738859"/>
              <a:gd name="connsiteX16" fmla="*/ 1738860 w 3207896"/>
              <a:gd name="connsiteY16" fmla="*/ 1364105 h 1738859"/>
              <a:gd name="connsiteX17" fmla="*/ 2083633 w 3207896"/>
              <a:gd name="connsiteY17" fmla="*/ 1528997 h 1738859"/>
              <a:gd name="connsiteX18" fmla="*/ 2542065 w 3207896"/>
              <a:gd name="connsiteY18" fmla="*/ 1671301 h 1738859"/>
              <a:gd name="connsiteX19" fmla="*/ 3147935 w 3207896"/>
              <a:gd name="connsiteY19" fmla="*/ 1738859 h 1738859"/>
              <a:gd name="connsiteX20" fmla="*/ 3207896 w 3207896"/>
              <a:gd name="connsiteY20" fmla="*/ 1738859 h 1738859"/>
              <a:gd name="connsiteX0" fmla="*/ 0 w 3207896"/>
              <a:gd name="connsiteY0" fmla="*/ 1708879 h 1738859"/>
              <a:gd name="connsiteX1" fmla="*/ 29981 w 3207896"/>
              <a:gd name="connsiteY1" fmla="*/ 1663908 h 1738859"/>
              <a:gd name="connsiteX2" fmla="*/ 104932 w 3207896"/>
              <a:gd name="connsiteY2" fmla="*/ 1588957 h 1738859"/>
              <a:gd name="connsiteX3" fmla="*/ 149902 w 3207896"/>
              <a:gd name="connsiteY3" fmla="*/ 1454046 h 1738859"/>
              <a:gd name="connsiteX4" fmla="*/ 209863 w 3207896"/>
              <a:gd name="connsiteY4" fmla="*/ 1229193 h 1738859"/>
              <a:gd name="connsiteX5" fmla="*/ 239843 w 3207896"/>
              <a:gd name="connsiteY5" fmla="*/ 959370 h 1738859"/>
              <a:gd name="connsiteX6" fmla="*/ 284814 w 3207896"/>
              <a:gd name="connsiteY6" fmla="*/ 689548 h 1738859"/>
              <a:gd name="connsiteX7" fmla="*/ 344774 w 3207896"/>
              <a:gd name="connsiteY7" fmla="*/ 374754 h 1738859"/>
              <a:gd name="connsiteX8" fmla="*/ 464695 w 3207896"/>
              <a:gd name="connsiteY8" fmla="*/ 134912 h 1738859"/>
              <a:gd name="connsiteX9" fmla="*/ 518701 w 3207896"/>
              <a:gd name="connsiteY9" fmla="*/ 66634 h 1738859"/>
              <a:gd name="connsiteX10" fmla="*/ 599607 w 3207896"/>
              <a:gd name="connsiteY10" fmla="*/ 0 h 1738859"/>
              <a:gd name="connsiteX11" fmla="*/ 749509 w 3207896"/>
              <a:gd name="connsiteY11" fmla="*/ 14990 h 1738859"/>
              <a:gd name="connsiteX12" fmla="*/ 869430 w 3207896"/>
              <a:gd name="connsiteY12" fmla="*/ 89941 h 1738859"/>
              <a:gd name="connsiteX13" fmla="*/ 1019332 w 3207896"/>
              <a:gd name="connsiteY13" fmla="*/ 314793 h 1738859"/>
              <a:gd name="connsiteX14" fmla="*/ 1154243 w 3207896"/>
              <a:gd name="connsiteY14" fmla="*/ 674557 h 1738859"/>
              <a:gd name="connsiteX15" fmla="*/ 1394086 w 3207896"/>
              <a:gd name="connsiteY15" fmla="*/ 1064302 h 1738859"/>
              <a:gd name="connsiteX16" fmla="*/ 1738860 w 3207896"/>
              <a:gd name="connsiteY16" fmla="*/ 1364105 h 1738859"/>
              <a:gd name="connsiteX17" fmla="*/ 2083633 w 3207896"/>
              <a:gd name="connsiteY17" fmla="*/ 1528997 h 1738859"/>
              <a:gd name="connsiteX18" fmla="*/ 2542065 w 3207896"/>
              <a:gd name="connsiteY18" fmla="*/ 1671301 h 1738859"/>
              <a:gd name="connsiteX19" fmla="*/ 3147935 w 3207896"/>
              <a:gd name="connsiteY19" fmla="*/ 1738859 h 1738859"/>
              <a:gd name="connsiteX20" fmla="*/ 3207896 w 3207896"/>
              <a:gd name="connsiteY20" fmla="*/ 1738859 h 1738859"/>
              <a:gd name="connsiteX0" fmla="*/ 0 w 3207896"/>
              <a:gd name="connsiteY0" fmla="*/ 1715142 h 1745122"/>
              <a:gd name="connsiteX1" fmla="*/ 29981 w 3207896"/>
              <a:gd name="connsiteY1" fmla="*/ 1670171 h 1745122"/>
              <a:gd name="connsiteX2" fmla="*/ 104932 w 3207896"/>
              <a:gd name="connsiteY2" fmla="*/ 1595220 h 1745122"/>
              <a:gd name="connsiteX3" fmla="*/ 149902 w 3207896"/>
              <a:gd name="connsiteY3" fmla="*/ 1460309 h 1745122"/>
              <a:gd name="connsiteX4" fmla="*/ 209863 w 3207896"/>
              <a:gd name="connsiteY4" fmla="*/ 1235456 h 1745122"/>
              <a:gd name="connsiteX5" fmla="*/ 239843 w 3207896"/>
              <a:gd name="connsiteY5" fmla="*/ 965633 h 1745122"/>
              <a:gd name="connsiteX6" fmla="*/ 284814 w 3207896"/>
              <a:gd name="connsiteY6" fmla="*/ 695811 h 1745122"/>
              <a:gd name="connsiteX7" fmla="*/ 344774 w 3207896"/>
              <a:gd name="connsiteY7" fmla="*/ 381017 h 1745122"/>
              <a:gd name="connsiteX8" fmla="*/ 464695 w 3207896"/>
              <a:gd name="connsiteY8" fmla="*/ 141175 h 1745122"/>
              <a:gd name="connsiteX9" fmla="*/ 518701 w 3207896"/>
              <a:gd name="connsiteY9" fmla="*/ 72897 h 1745122"/>
              <a:gd name="connsiteX10" fmla="*/ 624659 w 3207896"/>
              <a:gd name="connsiteY10" fmla="*/ 0 h 1745122"/>
              <a:gd name="connsiteX11" fmla="*/ 749509 w 3207896"/>
              <a:gd name="connsiteY11" fmla="*/ 21253 h 1745122"/>
              <a:gd name="connsiteX12" fmla="*/ 869430 w 3207896"/>
              <a:gd name="connsiteY12" fmla="*/ 96204 h 1745122"/>
              <a:gd name="connsiteX13" fmla="*/ 1019332 w 3207896"/>
              <a:gd name="connsiteY13" fmla="*/ 321056 h 1745122"/>
              <a:gd name="connsiteX14" fmla="*/ 1154243 w 3207896"/>
              <a:gd name="connsiteY14" fmla="*/ 680820 h 1745122"/>
              <a:gd name="connsiteX15" fmla="*/ 1394086 w 3207896"/>
              <a:gd name="connsiteY15" fmla="*/ 1070565 h 1745122"/>
              <a:gd name="connsiteX16" fmla="*/ 1738860 w 3207896"/>
              <a:gd name="connsiteY16" fmla="*/ 1370368 h 1745122"/>
              <a:gd name="connsiteX17" fmla="*/ 2083633 w 3207896"/>
              <a:gd name="connsiteY17" fmla="*/ 1535260 h 1745122"/>
              <a:gd name="connsiteX18" fmla="*/ 2542065 w 3207896"/>
              <a:gd name="connsiteY18" fmla="*/ 1677564 h 1745122"/>
              <a:gd name="connsiteX19" fmla="*/ 3147935 w 3207896"/>
              <a:gd name="connsiteY19" fmla="*/ 1745122 h 1745122"/>
              <a:gd name="connsiteX20" fmla="*/ 3207896 w 3207896"/>
              <a:gd name="connsiteY20" fmla="*/ 1745122 h 1745122"/>
              <a:gd name="connsiteX0" fmla="*/ 0 w 3207896"/>
              <a:gd name="connsiteY0" fmla="*/ 1715142 h 1745122"/>
              <a:gd name="connsiteX1" fmla="*/ 29981 w 3207896"/>
              <a:gd name="connsiteY1" fmla="*/ 1670171 h 1745122"/>
              <a:gd name="connsiteX2" fmla="*/ 104932 w 3207896"/>
              <a:gd name="connsiteY2" fmla="*/ 1595220 h 1745122"/>
              <a:gd name="connsiteX3" fmla="*/ 149902 w 3207896"/>
              <a:gd name="connsiteY3" fmla="*/ 1460309 h 1745122"/>
              <a:gd name="connsiteX4" fmla="*/ 209863 w 3207896"/>
              <a:gd name="connsiteY4" fmla="*/ 1235456 h 1745122"/>
              <a:gd name="connsiteX5" fmla="*/ 239843 w 3207896"/>
              <a:gd name="connsiteY5" fmla="*/ 965633 h 1745122"/>
              <a:gd name="connsiteX6" fmla="*/ 284814 w 3207896"/>
              <a:gd name="connsiteY6" fmla="*/ 695811 h 1745122"/>
              <a:gd name="connsiteX7" fmla="*/ 344774 w 3207896"/>
              <a:gd name="connsiteY7" fmla="*/ 381017 h 1745122"/>
              <a:gd name="connsiteX8" fmla="*/ 464695 w 3207896"/>
              <a:gd name="connsiteY8" fmla="*/ 141175 h 1745122"/>
              <a:gd name="connsiteX9" fmla="*/ 518701 w 3207896"/>
              <a:gd name="connsiteY9" fmla="*/ 72897 h 1745122"/>
              <a:gd name="connsiteX10" fmla="*/ 624659 w 3207896"/>
              <a:gd name="connsiteY10" fmla="*/ 0 h 1745122"/>
              <a:gd name="connsiteX11" fmla="*/ 749509 w 3207896"/>
              <a:gd name="connsiteY11" fmla="*/ 21253 h 1745122"/>
              <a:gd name="connsiteX12" fmla="*/ 869430 w 3207896"/>
              <a:gd name="connsiteY12" fmla="*/ 96204 h 1745122"/>
              <a:gd name="connsiteX13" fmla="*/ 1019332 w 3207896"/>
              <a:gd name="connsiteY13" fmla="*/ 321056 h 1745122"/>
              <a:gd name="connsiteX14" fmla="*/ 1154243 w 3207896"/>
              <a:gd name="connsiteY14" fmla="*/ 680820 h 1745122"/>
              <a:gd name="connsiteX15" fmla="*/ 1394086 w 3207896"/>
              <a:gd name="connsiteY15" fmla="*/ 1070565 h 1745122"/>
              <a:gd name="connsiteX16" fmla="*/ 1738860 w 3207896"/>
              <a:gd name="connsiteY16" fmla="*/ 1370368 h 1745122"/>
              <a:gd name="connsiteX17" fmla="*/ 2083633 w 3207896"/>
              <a:gd name="connsiteY17" fmla="*/ 1535260 h 1745122"/>
              <a:gd name="connsiteX18" fmla="*/ 2542065 w 3207896"/>
              <a:gd name="connsiteY18" fmla="*/ 1677564 h 1745122"/>
              <a:gd name="connsiteX19" fmla="*/ 3147935 w 3207896"/>
              <a:gd name="connsiteY19" fmla="*/ 1745122 h 1745122"/>
              <a:gd name="connsiteX20" fmla="*/ 3207896 w 3207896"/>
              <a:gd name="connsiteY20" fmla="*/ 1745122 h 1745122"/>
              <a:gd name="connsiteX0" fmla="*/ 0 w 3207896"/>
              <a:gd name="connsiteY0" fmla="*/ 1715142 h 1745122"/>
              <a:gd name="connsiteX1" fmla="*/ 29981 w 3207896"/>
              <a:gd name="connsiteY1" fmla="*/ 1670171 h 1745122"/>
              <a:gd name="connsiteX2" fmla="*/ 104932 w 3207896"/>
              <a:gd name="connsiteY2" fmla="*/ 1595220 h 1745122"/>
              <a:gd name="connsiteX3" fmla="*/ 149902 w 3207896"/>
              <a:gd name="connsiteY3" fmla="*/ 1460309 h 1745122"/>
              <a:gd name="connsiteX4" fmla="*/ 209863 w 3207896"/>
              <a:gd name="connsiteY4" fmla="*/ 1235456 h 1745122"/>
              <a:gd name="connsiteX5" fmla="*/ 239843 w 3207896"/>
              <a:gd name="connsiteY5" fmla="*/ 965633 h 1745122"/>
              <a:gd name="connsiteX6" fmla="*/ 284814 w 3207896"/>
              <a:gd name="connsiteY6" fmla="*/ 695811 h 1745122"/>
              <a:gd name="connsiteX7" fmla="*/ 344774 w 3207896"/>
              <a:gd name="connsiteY7" fmla="*/ 381017 h 1745122"/>
              <a:gd name="connsiteX8" fmla="*/ 464695 w 3207896"/>
              <a:gd name="connsiteY8" fmla="*/ 141175 h 1745122"/>
              <a:gd name="connsiteX9" fmla="*/ 518701 w 3207896"/>
              <a:gd name="connsiteY9" fmla="*/ 72897 h 1745122"/>
              <a:gd name="connsiteX10" fmla="*/ 624659 w 3207896"/>
              <a:gd name="connsiteY10" fmla="*/ 0 h 1745122"/>
              <a:gd name="connsiteX11" fmla="*/ 805876 w 3207896"/>
              <a:gd name="connsiteY11" fmla="*/ 27516 h 1745122"/>
              <a:gd name="connsiteX12" fmla="*/ 869430 w 3207896"/>
              <a:gd name="connsiteY12" fmla="*/ 96204 h 1745122"/>
              <a:gd name="connsiteX13" fmla="*/ 1019332 w 3207896"/>
              <a:gd name="connsiteY13" fmla="*/ 321056 h 1745122"/>
              <a:gd name="connsiteX14" fmla="*/ 1154243 w 3207896"/>
              <a:gd name="connsiteY14" fmla="*/ 680820 h 1745122"/>
              <a:gd name="connsiteX15" fmla="*/ 1394086 w 3207896"/>
              <a:gd name="connsiteY15" fmla="*/ 1070565 h 1745122"/>
              <a:gd name="connsiteX16" fmla="*/ 1738860 w 3207896"/>
              <a:gd name="connsiteY16" fmla="*/ 1370368 h 1745122"/>
              <a:gd name="connsiteX17" fmla="*/ 2083633 w 3207896"/>
              <a:gd name="connsiteY17" fmla="*/ 1535260 h 1745122"/>
              <a:gd name="connsiteX18" fmla="*/ 2542065 w 3207896"/>
              <a:gd name="connsiteY18" fmla="*/ 1677564 h 1745122"/>
              <a:gd name="connsiteX19" fmla="*/ 3147935 w 3207896"/>
              <a:gd name="connsiteY19" fmla="*/ 1745122 h 1745122"/>
              <a:gd name="connsiteX20" fmla="*/ 3207896 w 3207896"/>
              <a:gd name="connsiteY20" fmla="*/ 1745122 h 1745122"/>
              <a:gd name="connsiteX0" fmla="*/ 0 w 3207896"/>
              <a:gd name="connsiteY0" fmla="*/ 1725821 h 1755801"/>
              <a:gd name="connsiteX1" fmla="*/ 29981 w 3207896"/>
              <a:gd name="connsiteY1" fmla="*/ 1680850 h 1755801"/>
              <a:gd name="connsiteX2" fmla="*/ 104932 w 3207896"/>
              <a:gd name="connsiteY2" fmla="*/ 1605899 h 1755801"/>
              <a:gd name="connsiteX3" fmla="*/ 149902 w 3207896"/>
              <a:gd name="connsiteY3" fmla="*/ 1470988 h 1755801"/>
              <a:gd name="connsiteX4" fmla="*/ 209863 w 3207896"/>
              <a:gd name="connsiteY4" fmla="*/ 1246135 h 1755801"/>
              <a:gd name="connsiteX5" fmla="*/ 239843 w 3207896"/>
              <a:gd name="connsiteY5" fmla="*/ 976312 h 1755801"/>
              <a:gd name="connsiteX6" fmla="*/ 284814 w 3207896"/>
              <a:gd name="connsiteY6" fmla="*/ 706490 h 1755801"/>
              <a:gd name="connsiteX7" fmla="*/ 344774 w 3207896"/>
              <a:gd name="connsiteY7" fmla="*/ 391696 h 1755801"/>
              <a:gd name="connsiteX8" fmla="*/ 464695 w 3207896"/>
              <a:gd name="connsiteY8" fmla="*/ 151854 h 1755801"/>
              <a:gd name="connsiteX9" fmla="*/ 518701 w 3207896"/>
              <a:gd name="connsiteY9" fmla="*/ 83576 h 1755801"/>
              <a:gd name="connsiteX10" fmla="*/ 624659 w 3207896"/>
              <a:gd name="connsiteY10" fmla="*/ 10679 h 1755801"/>
              <a:gd name="connsiteX11" fmla="*/ 719118 w 3207896"/>
              <a:gd name="connsiteY11" fmla="*/ 2157 h 1755801"/>
              <a:gd name="connsiteX12" fmla="*/ 805876 w 3207896"/>
              <a:gd name="connsiteY12" fmla="*/ 38195 h 1755801"/>
              <a:gd name="connsiteX13" fmla="*/ 869430 w 3207896"/>
              <a:gd name="connsiteY13" fmla="*/ 106883 h 1755801"/>
              <a:gd name="connsiteX14" fmla="*/ 1019332 w 3207896"/>
              <a:gd name="connsiteY14" fmla="*/ 331735 h 1755801"/>
              <a:gd name="connsiteX15" fmla="*/ 1154243 w 3207896"/>
              <a:gd name="connsiteY15" fmla="*/ 691499 h 1755801"/>
              <a:gd name="connsiteX16" fmla="*/ 1394086 w 3207896"/>
              <a:gd name="connsiteY16" fmla="*/ 1081244 h 1755801"/>
              <a:gd name="connsiteX17" fmla="*/ 1738860 w 3207896"/>
              <a:gd name="connsiteY17" fmla="*/ 1381047 h 1755801"/>
              <a:gd name="connsiteX18" fmla="*/ 2083633 w 3207896"/>
              <a:gd name="connsiteY18" fmla="*/ 1545939 h 1755801"/>
              <a:gd name="connsiteX19" fmla="*/ 2542065 w 3207896"/>
              <a:gd name="connsiteY19" fmla="*/ 1688243 h 1755801"/>
              <a:gd name="connsiteX20" fmla="*/ 3147935 w 3207896"/>
              <a:gd name="connsiteY20" fmla="*/ 1755801 h 1755801"/>
              <a:gd name="connsiteX21" fmla="*/ 3207896 w 3207896"/>
              <a:gd name="connsiteY21" fmla="*/ 1755801 h 1755801"/>
              <a:gd name="connsiteX0" fmla="*/ 0 w 3207896"/>
              <a:gd name="connsiteY0" fmla="*/ 1725821 h 1755801"/>
              <a:gd name="connsiteX1" fmla="*/ 29981 w 3207896"/>
              <a:gd name="connsiteY1" fmla="*/ 1680850 h 1755801"/>
              <a:gd name="connsiteX2" fmla="*/ 104932 w 3207896"/>
              <a:gd name="connsiteY2" fmla="*/ 1605899 h 1755801"/>
              <a:gd name="connsiteX3" fmla="*/ 149902 w 3207896"/>
              <a:gd name="connsiteY3" fmla="*/ 1470988 h 1755801"/>
              <a:gd name="connsiteX4" fmla="*/ 209863 w 3207896"/>
              <a:gd name="connsiteY4" fmla="*/ 1246135 h 1755801"/>
              <a:gd name="connsiteX5" fmla="*/ 239843 w 3207896"/>
              <a:gd name="connsiteY5" fmla="*/ 976312 h 1755801"/>
              <a:gd name="connsiteX6" fmla="*/ 284814 w 3207896"/>
              <a:gd name="connsiteY6" fmla="*/ 706490 h 1755801"/>
              <a:gd name="connsiteX7" fmla="*/ 344774 w 3207896"/>
              <a:gd name="connsiteY7" fmla="*/ 391696 h 1755801"/>
              <a:gd name="connsiteX8" fmla="*/ 464695 w 3207896"/>
              <a:gd name="connsiteY8" fmla="*/ 151854 h 1755801"/>
              <a:gd name="connsiteX9" fmla="*/ 518701 w 3207896"/>
              <a:gd name="connsiteY9" fmla="*/ 83576 h 1755801"/>
              <a:gd name="connsiteX10" fmla="*/ 624659 w 3207896"/>
              <a:gd name="connsiteY10" fmla="*/ 10679 h 1755801"/>
              <a:gd name="connsiteX11" fmla="*/ 719118 w 3207896"/>
              <a:gd name="connsiteY11" fmla="*/ 2157 h 1755801"/>
              <a:gd name="connsiteX12" fmla="*/ 805876 w 3207896"/>
              <a:gd name="connsiteY12" fmla="*/ 38195 h 1755801"/>
              <a:gd name="connsiteX13" fmla="*/ 869430 w 3207896"/>
              <a:gd name="connsiteY13" fmla="*/ 106883 h 1755801"/>
              <a:gd name="connsiteX14" fmla="*/ 994280 w 3207896"/>
              <a:gd name="connsiteY14" fmla="*/ 344261 h 1755801"/>
              <a:gd name="connsiteX15" fmla="*/ 1154243 w 3207896"/>
              <a:gd name="connsiteY15" fmla="*/ 691499 h 1755801"/>
              <a:gd name="connsiteX16" fmla="*/ 1394086 w 3207896"/>
              <a:gd name="connsiteY16" fmla="*/ 1081244 h 1755801"/>
              <a:gd name="connsiteX17" fmla="*/ 1738860 w 3207896"/>
              <a:gd name="connsiteY17" fmla="*/ 1381047 h 1755801"/>
              <a:gd name="connsiteX18" fmla="*/ 2083633 w 3207896"/>
              <a:gd name="connsiteY18" fmla="*/ 1545939 h 1755801"/>
              <a:gd name="connsiteX19" fmla="*/ 2542065 w 3207896"/>
              <a:gd name="connsiteY19" fmla="*/ 1688243 h 1755801"/>
              <a:gd name="connsiteX20" fmla="*/ 3147935 w 3207896"/>
              <a:gd name="connsiteY20" fmla="*/ 1755801 h 1755801"/>
              <a:gd name="connsiteX21" fmla="*/ 3207896 w 3207896"/>
              <a:gd name="connsiteY21" fmla="*/ 1755801 h 175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207896" h="1755801">
                <a:moveTo>
                  <a:pt x="0" y="1725821"/>
                </a:moveTo>
                <a:lnTo>
                  <a:pt x="29981" y="1680850"/>
                </a:lnTo>
                <a:lnTo>
                  <a:pt x="104932" y="1605899"/>
                </a:lnTo>
                <a:lnTo>
                  <a:pt x="149902" y="1470988"/>
                </a:lnTo>
                <a:lnTo>
                  <a:pt x="209863" y="1246135"/>
                </a:lnTo>
                <a:lnTo>
                  <a:pt x="239843" y="976312"/>
                </a:lnTo>
                <a:lnTo>
                  <a:pt x="284814" y="706490"/>
                </a:lnTo>
                <a:lnTo>
                  <a:pt x="344774" y="391696"/>
                </a:lnTo>
                <a:lnTo>
                  <a:pt x="464695" y="151854"/>
                </a:lnTo>
                <a:cubicBezTo>
                  <a:pt x="486872" y="127007"/>
                  <a:pt x="496524" y="108423"/>
                  <a:pt x="518701" y="83576"/>
                </a:cubicBezTo>
                <a:lnTo>
                  <a:pt x="624659" y="10679"/>
                </a:lnTo>
                <a:cubicBezTo>
                  <a:pt x="655974" y="241"/>
                  <a:pt x="688915" y="-2429"/>
                  <a:pt x="719118" y="2157"/>
                </a:cubicBezTo>
                <a:cubicBezTo>
                  <a:pt x="749321" y="6743"/>
                  <a:pt x="778736" y="23872"/>
                  <a:pt x="805876" y="38195"/>
                </a:cubicBezTo>
                <a:lnTo>
                  <a:pt x="869430" y="106883"/>
                </a:lnTo>
                <a:lnTo>
                  <a:pt x="994280" y="344261"/>
                </a:lnTo>
                <a:lnTo>
                  <a:pt x="1154243" y="691499"/>
                </a:lnTo>
                <a:lnTo>
                  <a:pt x="1394086" y="1081244"/>
                </a:lnTo>
                <a:lnTo>
                  <a:pt x="1738860" y="1381047"/>
                </a:lnTo>
                <a:lnTo>
                  <a:pt x="2083633" y="1545939"/>
                </a:lnTo>
                <a:cubicBezTo>
                  <a:pt x="2236444" y="1593374"/>
                  <a:pt x="2370465" y="1647071"/>
                  <a:pt x="2542065" y="1688243"/>
                </a:cubicBezTo>
                <a:cubicBezTo>
                  <a:pt x="2800389" y="1723288"/>
                  <a:pt x="2945978" y="1733282"/>
                  <a:pt x="3147935" y="1755801"/>
                </a:cubicBezTo>
                <a:lnTo>
                  <a:pt x="3207896" y="1755801"/>
                </a:lnTo>
              </a:path>
            </a:pathLst>
          </a:custGeom>
          <a:noFill/>
          <a:ln w="158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AFB8628-5935-8F49-A21A-383ADE5E63A8}"/>
              </a:ext>
            </a:extLst>
          </p:cNvPr>
          <p:cNvSpPr/>
          <p:nvPr/>
        </p:nvSpPr>
        <p:spPr>
          <a:xfrm>
            <a:off x="6742649" y="3041278"/>
            <a:ext cx="429658" cy="420413"/>
          </a:xfrm>
          <a:prstGeom prst="ellipse">
            <a:avLst/>
          </a:prstGeom>
          <a:solidFill>
            <a:schemeClr val="accent1">
              <a:alpha val="0"/>
            </a:schemeClr>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4DE32D6-122E-5E4A-9CFB-B440E7A1B3E3}"/>
              </a:ext>
            </a:extLst>
          </p:cNvPr>
          <p:cNvSpPr/>
          <p:nvPr/>
        </p:nvSpPr>
        <p:spPr>
          <a:xfrm>
            <a:off x="5486459" y="3041278"/>
            <a:ext cx="429658" cy="420413"/>
          </a:xfrm>
          <a:prstGeom prst="ellipse">
            <a:avLst/>
          </a:prstGeom>
          <a:solidFill>
            <a:schemeClr val="accent1">
              <a:alpha val="0"/>
            </a:schemeClr>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EA534556-5726-3B43-A258-E11D14DCE3E6}"/>
              </a:ext>
            </a:extLst>
          </p:cNvPr>
          <p:cNvSpPr/>
          <p:nvPr/>
        </p:nvSpPr>
        <p:spPr>
          <a:xfrm>
            <a:off x="5562812" y="3518461"/>
            <a:ext cx="543698" cy="459687"/>
          </a:xfrm>
          <a:prstGeom prst="ellipse">
            <a:avLst/>
          </a:prstGeom>
          <a:solidFill>
            <a:schemeClr val="accent1">
              <a:alpha val="0"/>
            </a:schemeClr>
          </a:solid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876D5A3-1F7E-3E4F-A68F-66C23D12B325}"/>
              </a:ext>
            </a:extLst>
          </p:cNvPr>
          <p:cNvSpPr/>
          <p:nvPr/>
        </p:nvSpPr>
        <p:spPr>
          <a:xfrm>
            <a:off x="8502869" y="4900119"/>
            <a:ext cx="91440" cy="9144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F0E3170-A646-7242-B892-90962C392C5B}"/>
              </a:ext>
            </a:extLst>
          </p:cNvPr>
          <p:cNvSpPr/>
          <p:nvPr/>
        </p:nvSpPr>
        <p:spPr>
          <a:xfrm>
            <a:off x="8949558" y="4905374"/>
            <a:ext cx="91440" cy="9144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A989C85-27B3-004B-B316-0B714C27FC40}"/>
              </a:ext>
            </a:extLst>
          </p:cNvPr>
          <p:cNvSpPr/>
          <p:nvPr/>
        </p:nvSpPr>
        <p:spPr>
          <a:xfrm>
            <a:off x="10667996" y="4900119"/>
            <a:ext cx="91440" cy="9144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Curved Connector 36">
            <a:extLst>
              <a:ext uri="{FF2B5EF4-FFF2-40B4-BE49-F238E27FC236}">
                <a16:creationId xmlns:a16="http://schemas.microsoft.com/office/drawing/2014/main" id="{E619F2F3-8096-1345-8756-A98015555394}"/>
              </a:ext>
            </a:extLst>
          </p:cNvPr>
          <p:cNvCxnSpPr>
            <a:cxnSpLocks/>
            <a:stCxn id="30" idx="6"/>
            <a:endCxn id="34" idx="4"/>
          </p:cNvCxnSpPr>
          <p:nvPr/>
        </p:nvCxnSpPr>
        <p:spPr>
          <a:xfrm>
            <a:off x="7172307" y="3251485"/>
            <a:ext cx="1822971" cy="1745329"/>
          </a:xfrm>
          <a:prstGeom prst="curvedConnector4">
            <a:avLst>
              <a:gd name="adj1" fmla="val 48746"/>
              <a:gd name="adj2" fmla="val 113098"/>
            </a:avLst>
          </a:prstGeom>
          <a:ln w="22225">
            <a:solidFill>
              <a:schemeClr val="accent1">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0EDF54D1-2D00-C24A-9316-2D969ED0EE96}"/>
              </a:ext>
            </a:extLst>
          </p:cNvPr>
          <p:cNvCxnSpPr>
            <a:stCxn id="31" idx="6"/>
            <a:endCxn id="33" idx="3"/>
          </p:cNvCxnSpPr>
          <p:nvPr/>
        </p:nvCxnSpPr>
        <p:spPr>
          <a:xfrm>
            <a:off x="5916117" y="3251485"/>
            <a:ext cx="2600143" cy="1726683"/>
          </a:xfrm>
          <a:prstGeom prst="curvedConnector4">
            <a:avLst>
              <a:gd name="adj1" fmla="val 49742"/>
              <a:gd name="adj2" fmla="val 113239"/>
            </a:avLst>
          </a:prstGeom>
          <a:ln w="22225">
            <a:solidFill>
              <a:schemeClr val="accent1">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Curved Connector 41">
            <a:extLst>
              <a:ext uri="{FF2B5EF4-FFF2-40B4-BE49-F238E27FC236}">
                <a16:creationId xmlns:a16="http://schemas.microsoft.com/office/drawing/2014/main" id="{97795F20-3BFD-A142-82E6-B8AA66543D8B}"/>
              </a:ext>
            </a:extLst>
          </p:cNvPr>
          <p:cNvCxnSpPr>
            <a:cxnSpLocks/>
            <a:stCxn id="32" idx="4"/>
            <a:endCxn id="35" idx="4"/>
          </p:cNvCxnSpPr>
          <p:nvPr/>
        </p:nvCxnSpPr>
        <p:spPr>
          <a:xfrm rot="16200000" flipH="1">
            <a:off x="7767483" y="2045325"/>
            <a:ext cx="1013411" cy="4879055"/>
          </a:xfrm>
          <a:prstGeom prst="curvedConnector3">
            <a:avLst>
              <a:gd name="adj1" fmla="val 138114"/>
            </a:avLst>
          </a:prstGeom>
          <a:ln w="19050">
            <a:solidFill>
              <a:schemeClr val="accent1">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477B874-5F88-4E43-B08D-000F48E76623}"/>
                  </a:ext>
                </a:extLst>
              </p:cNvPr>
              <p:cNvSpPr txBox="1"/>
              <p:nvPr/>
            </p:nvSpPr>
            <p:spPr>
              <a:xfrm>
                <a:off x="8846778" y="2795934"/>
                <a:ext cx="14564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B477B874-5F88-4E43-B08D-000F48E76623}"/>
                  </a:ext>
                </a:extLst>
              </p:cNvPr>
              <p:cNvSpPr txBox="1">
                <a:spLocks noRot="1" noChangeAspect="1" noMove="1" noResize="1" noEditPoints="1" noAdjustHandles="1" noChangeArrowheads="1" noChangeShapeType="1" noTextEdit="1"/>
              </p:cNvSpPr>
              <p:nvPr/>
            </p:nvSpPr>
            <p:spPr>
              <a:xfrm>
                <a:off x="8846778" y="2795934"/>
                <a:ext cx="1456424" cy="369332"/>
              </a:xfrm>
              <a:prstGeom prst="rect">
                <a:avLst/>
              </a:prstGeom>
              <a:blipFill>
                <a:blip r:embed="rId4"/>
                <a:stretch>
                  <a:fillRect b="-13333"/>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8508FB46-4EE2-7244-A654-77349ACB5242}"/>
              </a:ext>
            </a:extLst>
          </p:cNvPr>
          <p:cNvSpPr txBox="1"/>
          <p:nvPr/>
        </p:nvSpPr>
        <p:spPr>
          <a:xfrm>
            <a:off x="9029829" y="4900492"/>
            <a:ext cx="1237198" cy="369332"/>
          </a:xfrm>
          <a:prstGeom prst="rect">
            <a:avLst/>
          </a:prstGeom>
          <a:noFill/>
        </p:spPr>
        <p:txBody>
          <a:bodyPr wrap="none" rtlCol="0">
            <a:spAutoFit/>
          </a:bodyPr>
          <a:lstStyle/>
          <a:p>
            <a:r>
              <a:rPr lang="en-US" dirty="0"/>
              <a:t>Cluster size</a:t>
            </a:r>
          </a:p>
        </p:txBody>
      </p:sp>
      <p:cxnSp>
        <p:nvCxnSpPr>
          <p:cNvPr id="48" name="Straight Connector 47">
            <a:extLst>
              <a:ext uri="{FF2B5EF4-FFF2-40B4-BE49-F238E27FC236}">
                <a16:creationId xmlns:a16="http://schemas.microsoft.com/office/drawing/2014/main" id="{53059D35-37AA-3448-BD7C-69CE7398C654}"/>
              </a:ext>
            </a:extLst>
          </p:cNvPr>
          <p:cNvCxnSpPr>
            <a:cxnSpLocks/>
          </p:cNvCxnSpPr>
          <p:nvPr/>
        </p:nvCxnSpPr>
        <p:spPr>
          <a:xfrm>
            <a:off x="8538364" y="3892588"/>
            <a:ext cx="9331" cy="99542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0506E75-FD51-B746-9AFC-F9D4A05B5A45}"/>
              </a:ext>
            </a:extLst>
          </p:cNvPr>
          <p:cNvCxnSpPr>
            <a:cxnSpLocks/>
          </p:cNvCxnSpPr>
          <p:nvPr/>
        </p:nvCxnSpPr>
        <p:spPr>
          <a:xfrm>
            <a:off x="8995931" y="3207265"/>
            <a:ext cx="0" cy="169867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114E894-E04A-6A4C-9AA6-AC95B97F62A1}"/>
              </a:ext>
            </a:extLst>
          </p:cNvPr>
          <p:cNvCxnSpPr>
            <a:cxnSpLocks/>
          </p:cNvCxnSpPr>
          <p:nvPr/>
        </p:nvCxnSpPr>
        <p:spPr>
          <a:xfrm>
            <a:off x="10709082" y="4843191"/>
            <a:ext cx="0" cy="2689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53685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647AB-A99D-6D46-86C4-72873BB9BFA6}"/>
              </a:ext>
            </a:extLst>
          </p:cNvPr>
          <p:cNvSpPr>
            <a:spLocks noGrp="1"/>
          </p:cNvSpPr>
          <p:nvPr>
            <p:ph type="title"/>
          </p:nvPr>
        </p:nvSpPr>
        <p:spPr/>
        <p:txBody>
          <a:bodyPr/>
          <a:lstStyle/>
          <a:p>
            <a:r>
              <a:rPr lang="en-US" dirty="0"/>
              <a:t>Cluster extends</a:t>
            </a:r>
          </a:p>
        </p:txBody>
      </p:sp>
      <p:sp>
        <p:nvSpPr>
          <p:cNvPr id="3" name="Content Placeholder 2">
            <a:extLst>
              <a:ext uri="{FF2B5EF4-FFF2-40B4-BE49-F238E27FC236}">
                <a16:creationId xmlns:a16="http://schemas.microsoft.com/office/drawing/2014/main" id="{E1C98626-2C22-1A4F-8358-427967816F74}"/>
              </a:ext>
            </a:extLst>
          </p:cNvPr>
          <p:cNvSpPr>
            <a:spLocks noGrp="1"/>
          </p:cNvSpPr>
          <p:nvPr>
            <p:ph idx="1"/>
          </p:nvPr>
        </p:nvSpPr>
        <p:spPr>
          <a:xfrm>
            <a:off x="838200" y="1690688"/>
            <a:ext cx="10515600" cy="4351338"/>
          </a:xfrm>
        </p:spPr>
        <p:txBody>
          <a:bodyPr/>
          <a:lstStyle/>
          <a:p>
            <a:r>
              <a:rPr lang="en-US" dirty="0"/>
              <a:t>Neighboring voxels are not activated independently from each other but are activated together in clusters.</a:t>
            </a:r>
          </a:p>
        </p:txBody>
      </p:sp>
      <p:sp>
        <p:nvSpPr>
          <p:cNvPr id="4" name="Slide Number Placeholder 3">
            <a:extLst>
              <a:ext uri="{FF2B5EF4-FFF2-40B4-BE49-F238E27FC236}">
                <a16:creationId xmlns:a16="http://schemas.microsoft.com/office/drawing/2014/main" id="{EF44DAD1-E81E-374E-9CAE-AE39225F85C3}"/>
              </a:ext>
            </a:extLst>
          </p:cNvPr>
          <p:cNvSpPr>
            <a:spLocks noGrp="1"/>
          </p:cNvSpPr>
          <p:nvPr>
            <p:ph type="sldNum" sz="quarter" idx="10"/>
          </p:nvPr>
        </p:nvSpPr>
        <p:spPr/>
        <p:txBody>
          <a:bodyPr/>
          <a:lstStyle/>
          <a:p>
            <a:fld id="{AF7A4240-49DE-45C7-BB34-957B10509EC9}" type="slidenum">
              <a:rPr lang="en-US" smtClean="0"/>
              <a:pPr/>
              <a:t>17</a:t>
            </a:fld>
            <a:endParaRPr lang="en-US" dirty="0"/>
          </a:p>
        </p:txBody>
      </p:sp>
      <p:pic>
        <p:nvPicPr>
          <p:cNvPr id="9" name="Picture 8">
            <a:extLst>
              <a:ext uri="{FF2B5EF4-FFF2-40B4-BE49-F238E27FC236}">
                <a16:creationId xmlns:a16="http://schemas.microsoft.com/office/drawing/2014/main" id="{ED3217C8-4DFE-6C4D-AB8B-D96F20712B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517" y="2721959"/>
            <a:ext cx="2863121" cy="2162789"/>
          </a:xfrm>
          <a:prstGeom prst="rect">
            <a:avLst/>
          </a:prstGeom>
        </p:spPr>
      </p:pic>
      <p:pic>
        <p:nvPicPr>
          <p:cNvPr id="11" name="Picture 10">
            <a:extLst>
              <a:ext uri="{FF2B5EF4-FFF2-40B4-BE49-F238E27FC236}">
                <a16:creationId xmlns:a16="http://schemas.microsoft.com/office/drawing/2014/main" id="{8843E153-7A56-BB4F-BA5C-B1CF5CF88E94}"/>
              </a:ext>
            </a:extLst>
          </p:cNvPr>
          <p:cNvPicPr>
            <a:picLocks noChangeAspect="1"/>
          </p:cNvPicPr>
          <p:nvPr/>
        </p:nvPicPr>
        <p:blipFill rotWithShape="1">
          <a:blip r:embed="rId3">
            <a:extLst>
              <a:ext uri="{28A0092B-C50C-407E-A947-70E740481C1C}">
                <a14:useLocalDpi xmlns:a14="http://schemas.microsoft.com/office/drawing/2010/main" val="0"/>
              </a:ext>
            </a:extLst>
          </a:blip>
          <a:srcRect b="943"/>
          <a:stretch/>
        </p:blipFill>
        <p:spPr>
          <a:xfrm>
            <a:off x="4469981" y="2721959"/>
            <a:ext cx="2905179" cy="2163431"/>
          </a:xfrm>
          <a:prstGeom prst="rect">
            <a:avLst/>
          </a:prstGeom>
        </p:spPr>
      </p:pic>
      <p:sp>
        <p:nvSpPr>
          <p:cNvPr id="12" name="TextBox 11">
            <a:extLst>
              <a:ext uri="{FF2B5EF4-FFF2-40B4-BE49-F238E27FC236}">
                <a16:creationId xmlns:a16="http://schemas.microsoft.com/office/drawing/2014/main" id="{3B79A3F3-566F-644C-B3DE-0EFBF7211D4B}"/>
              </a:ext>
            </a:extLst>
          </p:cNvPr>
          <p:cNvSpPr txBox="1"/>
          <p:nvPr/>
        </p:nvSpPr>
        <p:spPr>
          <a:xfrm>
            <a:off x="1349115" y="4921140"/>
            <a:ext cx="766172" cy="369332"/>
          </a:xfrm>
          <a:prstGeom prst="rect">
            <a:avLst/>
          </a:prstGeom>
          <a:noFill/>
        </p:spPr>
        <p:txBody>
          <a:bodyPr wrap="none" rtlCol="0">
            <a:spAutoFit/>
          </a:bodyPr>
          <a:lstStyle/>
          <a:p>
            <a:r>
              <a:rPr lang="en-US" dirty="0"/>
              <a:t>T-map</a:t>
            </a:r>
          </a:p>
        </p:txBody>
      </p:sp>
      <p:sp>
        <p:nvSpPr>
          <p:cNvPr id="13" name="TextBox 12">
            <a:extLst>
              <a:ext uri="{FF2B5EF4-FFF2-40B4-BE49-F238E27FC236}">
                <a16:creationId xmlns:a16="http://schemas.microsoft.com/office/drawing/2014/main" id="{D24F6C28-ECBC-5E48-8903-A861FB59E30D}"/>
              </a:ext>
            </a:extLst>
          </p:cNvPr>
          <p:cNvSpPr txBox="1"/>
          <p:nvPr/>
        </p:nvSpPr>
        <p:spPr>
          <a:xfrm>
            <a:off x="5516611" y="4879051"/>
            <a:ext cx="840038" cy="369332"/>
          </a:xfrm>
          <a:prstGeom prst="rect">
            <a:avLst/>
          </a:prstGeom>
          <a:noFill/>
        </p:spPr>
        <p:txBody>
          <a:bodyPr wrap="none" rtlCol="0">
            <a:spAutoFit/>
          </a:bodyPr>
          <a:lstStyle/>
          <a:p>
            <a:r>
              <a:rPr lang="en-US" dirty="0"/>
              <a:t>Cluster</a:t>
            </a:r>
          </a:p>
        </p:txBody>
      </p:sp>
      <p:sp>
        <p:nvSpPr>
          <p:cNvPr id="14" name="Right Arrow 13">
            <a:extLst>
              <a:ext uri="{FF2B5EF4-FFF2-40B4-BE49-F238E27FC236}">
                <a16:creationId xmlns:a16="http://schemas.microsoft.com/office/drawing/2014/main" id="{71573BF0-C02B-594E-9B80-26DA53925028}"/>
              </a:ext>
            </a:extLst>
          </p:cNvPr>
          <p:cNvSpPr/>
          <p:nvPr/>
        </p:nvSpPr>
        <p:spPr>
          <a:xfrm>
            <a:off x="3418588" y="3657325"/>
            <a:ext cx="943549" cy="2998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DC55F3F-A1CD-3041-9D31-8812D8EB18DA}"/>
              </a:ext>
            </a:extLst>
          </p:cNvPr>
          <p:cNvSpPr txBox="1"/>
          <p:nvPr/>
        </p:nvSpPr>
        <p:spPr>
          <a:xfrm>
            <a:off x="3627620" y="3357521"/>
            <a:ext cx="604653" cy="369332"/>
          </a:xfrm>
          <a:prstGeom prst="rect">
            <a:avLst/>
          </a:prstGeom>
          <a:noFill/>
        </p:spPr>
        <p:txBody>
          <a:bodyPr wrap="none" rtlCol="0">
            <a:spAutoFit/>
          </a:bodyPr>
          <a:lstStyle/>
          <a:p>
            <a:r>
              <a:rPr lang="en-US" dirty="0"/>
              <a:t>t &gt; u</a:t>
            </a:r>
          </a:p>
        </p:txBody>
      </p:sp>
      <p:cxnSp>
        <p:nvCxnSpPr>
          <p:cNvPr id="20" name="Straight Arrow Connector 19">
            <a:extLst>
              <a:ext uri="{FF2B5EF4-FFF2-40B4-BE49-F238E27FC236}">
                <a16:creationId xmlns:a16="http://schemas.microsoft.com/office/drawing/2014/main" id="{5B24F3E3-8884-4748-81C3-65CFEECB73B1}"/>
              </a:ext>
            </a:extLst>
          </p:cNvPr>
          <p:cNvCxnSpPr>
            <a:cxnSpLocks/>
          </p:cNvCxnSpPr>
          <p:nvPr/>
        </p:nvCxnSpPr>
        <p:spPr>
          <a:xfrm flipV="1">
            <a:off x="8229597" y="2721959"/>
            <a:ext cx="0" cy="2199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351EB0D-6567-B747-BB14-C171B8770513}"/>
              </a:ext>
            </a:extLst>
          </p:cNvPr>
          <p:cNvCxnSpPr>
            <a:cxnSpLocks/>
          </p:cNvCxnSpPr>
          <p:nvPr/>
        </p:nvCxnSpPr>
        <p:spPr>
          <a:xfrm flipV="1">
            <a:off x="8232095" y="4938629"/>
            <a:ext cx="343329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Freeform 27">
            <a:extLst>
              <a:ext uri="{FF2B5EF4-FFF2-40B4-BE49-F238E27FC236}">
                <a16:creationId xmlns:a16="http://schemas.microsoft.com/office/drawing/2014/main" id="{2A53888C-A99D-8444-8134-99C5D5139561}"/>
              </a:ext>
            </a:extLst>
          </p:cNvPr>
          <p:cNvSpPr/>
          <p:nvPr/>
        </p:nvSpPr>
        <p:spPr>
          <a:xfrm>
            <a:off x="8253550" y="3180374"/>
            <a:ext cx="3207896" cy="1747747"/>
          </a:xfrm>
          <a:custGeom>
            <a:avLst/>
            <a:gdLst>
              <a:gd name="connsiteX0" fmla="*/ 0 w 3207896"/>
              <a:gd name="connsiteY0" fmla="*/ 1708879 h 1738859"/>
              <a:gd name="connsiteX1" fmla="*/ 29981 w 3207896"/>
              <a:gd name="connsiteY1" fmla="*/ 1663908 h 1738859"/>
              <a:gd name="connsiteX2" fmla="*/ 104932 w 3207896"/>
              <a:gd name="connsiteY2" fmla="*/ 1588957 h 1738859"/>
              <a:gd name="connsiteX3" fmla="*/ 149902 w 3207896"/>
              <a:gd name="connsiteY3" fmla="*/ 1454046 h 1738859"/>
              <a:gd name="connsiteX4" fmla="*/ 209863 w 3207896"/>
              <a:gd name="connsiteY4" fmla="*/ 1229193 h 1738859"/>
              <a:gd name="connsiteX5" fmla="*/ 239843 w 3207896"/>
              <a:gd name="connsiteY5" fmla="*/ 959370 h 1738859"/>
              <a:gd name="connsiteX6" fmla="*/ 284814 w 3207896"/>
              <a:gd name="connsiteY6" fmla="*/ 689548 h 1738859"/>
              <a:gd name="connsiteX7" fmla="*/ 344774 w 3207896"/>
              <a:gd name="connsiteY7" fmla="*/ 374754 h 1738859"/>
              <a:gd name="connsiteX8" fmla="*/ 419725 w 3207896"/>
              <a:gd name="connsiteY8" fmla="*/ 104931 h 1738859"/>
              <a:gd name="connsiteX9" fmla="*/ 599607 w 3207896"/>
              <a:gd name="connsiteY9" fmla="*/ 0 h 1738859"/>
              <a:gd name="connsiteX10" fmla="*/ 749509 w 3207896"/>
              <a:gd name="connsiteY10" fmla="*/ 14990 h 1738859"/>
              <a:gd name="connsiteX11" fmla="*/ 869430 w 3207896"/>
              <a:gd name="connsiteY11" fmla="*/ 89941 h 1738859"/>
              <a:gd name="connsiteX12" fmla="*/ 1019332 w 3207896"/>
              <a:gd name="connsiteY12" fmla="*/ 314793 h 1738859"/>
              <a:gd name="connsiteX13" fmla="*/ 1154243 w 3207896"/>
              <a:gd name="connsiteY13" fmla="*/ 674557 h 1738859"/>
              <a:gd name="connsiteX14" fmla="*/ 1394086 w 3207896"/>
              <a:gd name="connsiteY14" fmla="*/ 1064302 h 1738859"/>
              <a:gd name="connsiteX15" fmla="*/ 1738860 w 3207896"/>
              <a:gd name="connsiteY15" fmla="*/ 1364105 h 1738859"/>
              <a:gd name="connsiteX16" fmla="*/ 2083633 w 3207896"/>
              <a:gd name="connsiteY16" fmla="*/ 1528997 h 1738859"/>
              <a:gd name="connsiteX17" fmla="*/ 2548328 w 3207896"/>
              <a:gd name="connsiteY17" fmla="*/ 1708879 h 1738859"/>
              <a:gd name="connsiteX18" fmla="*/ 3147935 w 3207896"/>
              <a:gd name="connsiteY18" fmla="*/ 1738859 h 1738859"/>
              <a:gd name="connsiteX19" fmla="*/ 3207896 w 3207896"/>
              <a:gd name="connsiteY19" fmla="*/ 1738859 h 1738859"/>
              <a:gd name="connsiteX0" fmla="*/ 0 w 3207896"/>
              <a:gd name="connsiteY0" fmla="*/ 1708879 h 1738859"/>
              <a:gd name="connsiteX1" fmla="*/ 29981 w 3207896"/>
              <a:gd name="connsiteY1" fmla="*/ 1663908 h 1738859"/>
              <a:gd name="connsiteX2" fmla="*/ 104932 w 3207896"/>
              <a:gd name="connsiteY2" fmla="*/ 1588957 h 1738859"/>
              <a:gd name="connsiteX3" fmla="*/ 149902 w 3207896"/>
              <a:gd name="connsiteY3" fmla="*/ 1454046 h 1738859"/>
              <a:gd name="connsiteX4" fmla="*/ 209863 w 3207896"/>
              <a:gd name="connsiteY4" fmla="*/ 1229193 h 1738859"/>
              <a:gd name="connsiteX5" fmla="*/ 239843 w 3207896"/>
              <a:gd name="connsiteY5" fmla="*/ 959370 h 1738859"/>
              <a:gd name="connsiteX6" fmla="*/ 284814 w 3207896"/>
              <a:gd name="connsiteY6" fmla="*/ 689548 h 1738859"/>
              <a:gd name="connsiteX7" fmla="*/ 344774 w 3207896"/>
              <a:gd name="connsiteY7" fmla="*/ 374754 h 1738859"/>
              <a:gd name="connsiteX8" fmla="*/ 464695 w 3207896"/>
              <a:gd name="connsiteY8" fmla="*/ 134912 h 1738859"/>
              <a:gd name="connsiteX9" fmla="*/ 599607 w 3207896"/>
              <a:gd name="connsiteY9" fmla="*/ 0 h 1738859"/>
              <a:gd name="connsiteX10" fmla="*/ 749509 w 3207896"/>
              <a:gd name="connsiteY10" fmla="*/ 14990 h 1738859"/>
              <a:gd name="connsiteX11" fmla="*/ 869430 w 3207896"/>
              <a:gd name="connsiteY11" fmla="*/ 89941 h 1738859"/>
              <a:gd name="connsiteX12" fmla="*/ 1019332 w 3207896"/>
              <a:gd name="connsiteY12" fmla="*/ 314793 h 1738859"/>
              <a:gd name="connsiteX13" fmla="*/ 1154243 w 3207896"/>
              <a:gd name="connsiteY13" fmla="*/ 674557 h 1738859"/>
              <a:gd name="connsiteX14" fmla="*/ 1394086 w 3207896"/>
              <a:gd name="connsiteY14" fmla="*/ 1064302 h 1738859"/>
              <a:gd name="connsiteX15" fmla="*/ 1738860 w 3207896"/>
              <a:gd name="connsiteY15" fmla="*/ 1364105 h 1738859"/>
              <a:gd name="connsiteX16" fmla="*/ 2083633 w 3207896"/>
              <a:gd name="connsiteY16" fmla="*/ 1528997 h 1738859"/>
              <a:gd name="connsiteX17" fmla="*/ 2548328 w 3207896"/>
              <a:gd name="connsiteY17" fmla="*/ 1708879 h 1738859"/>
              <a:gd name="connsiteX18" fmla="*/ 3147935 w 3207896"/>
              <a:gd name="connsiteY18" fmla="*/ 1738859 h 1738859"/>
              <a:gd name="connsiteX19" fmla="*/ 3207896 w 3207896"/>
              <a:gd name="connsiteY19" fmla="*/ 1738859 h 1738859"/>
              <a:gd name="connsiteX0" fmla="*/ 0 w 3207896"/>
              <a:gd name="connsiteY0" fmla="*/ 1708879 h 1738859"/>
              <a:gd name="connsiteX1" fmla="*/ 29981 w 3207896"/>
              <a:gd name="connsiteY1" fmla="*/ 1663908 h 1738859"/>
              <a:gd name="connsiteX2" fmla="*/ 104932 w 3207896"/>
              <a:gd name="connsiteY2" fmla="*/ 1588957 h 1738859"/>
              <a:gd name="connsiteX3" fmla="*/ 149902 w 3207896"/>
              <a:gd name="connsiteY3" fmla="*/ 1454046 h 1738859"/>
              <a:gd name="connsiteX4" fmla="*/ 209863 w 3207896"/>
              <a:gd name="connsiteY4" fmla="*/ 1229193 h 1738859"/>
              <a:gd name="connsiteX5" fmla="*/ 239843 w 3207896"/>
              <a:gd name="connsiteY5" fmla="*/ 959370 h 1738859"/>
              <a:gd name="connsiteX6" fmla="*/ 284814 w 3207896"/>
              <a:gd name="connsiteY6" fmla="*/ 689548 h 1738859"/>
              <a:gd name="connsiteX7" fmla="*/ 344774 w 3207896"/>
              <a:gd name="connsiteY7" fmla="*/ 374754 h 1738859"/>
              <a:gd name="connsiteX8" fmla="*/ 464695 w 3207896"/>
              <a:gd name="connsiteY8" fmla="*/ 134912 h 1738859"/>
              <a:gd name="connsiteX9" fmla="*/ 599607 w 3207896"/>
              <a:gd name="connsiteY9" fmla="*/ 0 h 1738859"/>
              <a:gd name="connsiteX10" fmla="*/ 749509 w 3207896"/>
              <a:gd name="connsiteY10" fmla="*/ 14990 h 1738859"/>
              <a:gd name="connsiteX11" fmla="*/ 869430 w 3207896"/>
              <a:gd name="connsiteY11" fmla="*/ 89941 h 1738859"/>
              <a:gd name="connsiteX12" fmla="*/ 1019332 w 3207896"/>
              <a:gd name="connsiteY12" fmla="*/ 314793 h 1738859"/>
              <a:gd name="connsiteX13" fmla="*/ 1154243 w 3207896"/>
              <a:gd name="connsiteY13" fmla="*/ 674557 h 1738859"/>
              <a:gd name="connsiteX14" fmla="*/ 1394086 w 3207896"/>
              <a:gd name="connsiteY14" fmla="*/ 1064302 h 1738859"/>
              <a:gd name="connsiteX15" fmla="*/ 1738860 w 3207896"/>
              <a:gd name="connsiteY15" fmla="*/ 1364105 h 1738859"/>
              <a:gd name="connsiteX16" fmla="*/ 2083633 w 3207896"/>
              <a:gd name="connsiteY16" fmla="*/ 1528997 h 1738859"/>
              <a:gd name="connsiteX17" fmla="*/ 2542065 w 3207896"/>
              <a:gd name="connsiteY17" fmla="*/ 1671301 h 1738859"/>
              <a:gd name="connsiteX18" fmla="*/ 3147935 w 3207896"/>
              <a:gd name="connsiteY18" fmla="*/ 1738859 h 1738859"/>
              <a:gd name="connsiteX19" fmla="*/ 3207896 w 3207896"/>
              <a:gd name="connsiteY19" fmla="*/ 1738859 h 1738859"/>
              <a:gd name="connsiteX0" fmla="*/ 0 w 3207896"/>
              <a:gd name="connsiteY0" fmla="*/ 1708879 h 1738859"/>
              <a:gd name="connsiteX1" fmla="*/ 29981 w 3207896"/>
              <a:gd name="connsiteY1" fmla="*/ 1663908 h 1738859"/>
              <a:gd name="connsiteX2" fmla="*/ 104932 w 3207896"/>
              <a:gd name="connsiteY2" fmla="*/ 1588957 h 1738859"/>
              <a:gd name="connsiteX3" fmla="*/ 149902 w 3207896"/>
              <a:gd name="connsiteY3" fmla="*/ 1454046 h 1738859"/>
              <a:gd name="connsiteX4" fmla="*/ 209863 w 3207896"/>
              <a:gd name="connsiteY4" fmla="*/ 1229193 h 1738859"/>
              <a:gd name="connsiteX5" fmla="*/ 239843 w 3207896"/>
              <a:gd name="connsiteY5" fmla="*/ 959370 h 1738859"/>
              <a:gd name="connsiteX6" fmla="*/ 284814 w 3207896"/>
              <a:gd name="connsiteY6" fmla="*/ 689548 h 1738859"/>
              <a:gd name="connsiteX7" fmla="*/ 344774 w 3207896"/>
              <a:gd name="connsiteY7" fmla="*/ 374754 h 1738859"/>
              <a:gd name="connsiteX8" fmla="*/ 464695 w 3207896"/>
              <a:gd name="connsiteY8" fmla="*/ 134912 h 1738859"/>
              <a:gd name="connsiteX9" fmla="*/ 599607 w 3207896"/>
              <a:gd name="connsiteY9" fmla="*/ 0 h 1738859"/>
              <a:gd name="connsiteX10" fmla="*/ 749509 w 3207896"/>
              <a:gd name="connsiteY10" fmla="*/ 14990 h 1738859"/>
              <a:gd name="connsiteX11" fmla="*/ 869430 w 3207896"/>
              <a:gd name="connsiteY11" fmla="*/ 89941 h 1738859"/>
              <a:gd name="connsiteX12" fmla="*/ 1019332 w 3207896"/>
              <a:gd name="connsiteY12" fmla="*/ 314793 h 1738859"/>
              <a:gd name="connsiteX13" fmla="*/ 1154243 w 3207896"/>
              <a:gd name="connsiteY13" fmla="*/ 674557 h 1738859"/>
              <a:gd name="connsiteX14" fmla="*/ 1394086 w 3207896"/>
              <a:gd name="connsiteY14" fmla="*/ 1064302 h 1738859"/>
              <a:gd name="connsiteX15" fmla="*/ 1738860 w 3207896"/>
              <a:gd name="connsiteY15" fmla="*/ 1364105 h 1738859"/>
              <a:gd name="connsiteX16" fmla="*/ 2083633 w 3207896"/>
              <a:gd name="connsiteY16" fmla="*/ 1528997 h 1738859"/>
              <a:gd name="connsiteX17" fmla="*/ 2542065 w 3207896"/>
              <a:gd name="connsiteY17" fmla="*/ 1671301 h 1738859"/>
              <a:gd name="connsiteX18" fmla="*/ 3147935 w 3207896"/>
              <a:gd name="connsiteY18" fmla="*/ 1738859 h 1738859"/>
              <a:gd name="connsiteX19" fmla="*/ 3207896 w 3207896"/>
              <a:gd name="connsiteY19" fmla="*/ 1738859 h 1738859"/>
              <a:gd name="connsiteX0" fmla="*/ 0 w 3207896"/>
              <a:gd name="connsiteY0" fmla="*/ 1708879 h 1738859"/>
              <a:gd name="connsiteX1" fmla="*/ 29981 w 3207896"/>
              <a:gd name="connsiteY1" fmla="*/ 1663908 h 1738859"/>
              <a:gd name="connsiteX2" fmla="*/ 104932 w 3207896"/>
              <a:gd name="connsiteY2" fmla="*/ 1588957 h 1738859"/>
              <a:gd name="connsiteX3" fmla="*/ 149902 w 3207896"/>
              <a:gd name="connsiteY3" fmla="*/ 1454046 h 1738859"/>
              <a:gd name="connsiteX4" fmla="*/ 209863 w 3207896"/>
              <a:gd name="connsiteY4" fmla="*/ 1229193 h 1738859"/>
              <a:gd name="connsiteX5" fmla="*/ 239843 w 3207896"/>
              <a:gd name="connsiteY5" fmla="*/ 959370 h 1738859"/>
              <a:gd name="connsiteX6" fmla="*/ 284814 w 3207896"/>
              <a:gd name="connsiteY6" fmla="*/ 689548 h 1738859"/>
              <a:gd name="connsiteX7" fmla="*/ 344774 w 3207896"/>
              <a:gd name="connsiteY7" fmla="*/ 374754 h 1738859"/>
              <a:gd name="connsiteX8" fmla="*/ 464695 w 3207896"/>
              <a:gd name="connsiteY8" fmla="*/ 134912 h 1738859"/>
              <a:gd name="connsiteX9" fmla="*/ 599607 w 3207896"/>
              <a:gd name="connsiteY9" fmla="*/ 0 h 1738859"/>
              <a:gd name="connsiteX10" fmla="*/ 749509 w 3207896"/>
              <a:gd name="connsiteY10" fmla="*/ 14990 h 1738859"/>
              <a:gd name="connsiteX11" fmla="*/ 869430 w 3207896"/>
              <a:gd name="connsiteY11" fmla="*/ 89941 h 1738859"/>
              <a:gd name="connsiteX12" fmla="*/ 1019332 w 3207896"/>
              <a:gd name="connsiteY12" fmla="*/ 314793 h 1738859"/>
              <a:gd name="connsiteX13" fmla="*/ 1154243 w 3207896"/>
              <a:gd name="connsiteY13" fmla="*/ 674557 h 1738859"/>
              <a:gd name="connsiteX14" fmla="*/ 1394086 w 3207896"/>
              <a:gd name="connsiteY14" fmla="*/ 1064302 h 1738859"/>
              <a:gd name="connsiteX15" fmla="*/ 1738860 w 3207896"/>
              <a:gd name="connsiteY15" fmla="*/ 1364105 h 1738859"/>
              <a:gd name="connsiteX16" fmla="*/ 2083633 w 3207896"/>
              <a:gd name="connsiteY16" fmla="*/ 1528997 h 1738859"/>
              <a:gd name="connsiteX17" fmla="*/ 2542065 w 3207896"/>
              <a:gd name="connsiteY17" fmla="*/ 1671301 h 1738859"/>
              <a:gd name="connsiteX18" fmla="*/ 3147935 w 3207896"/>
              <a:gd name="connsiteY18" fmla="*/ 1738859 h 1738859"/>
              <a:gd name="connsiteX19" fmla="*/ 3207896 w 3207896"/>
              <a:gd name="connsiteY19" fmla="*/ 1738859 h 1738859"/>
              <a:gd name="connsiteX0" fmla="*/ 0 w 3207896"/>
              <a:gd name="connsiteY0" fmla="*/ 1708879 h 1738859"/>
              <a:gd name="connsiteX1" fmla="*/ 29981 w 3207896"/>
              <a:gd name="connsiteY1" fmla="*/ 1663908 h 1738859"/>
              <a:gd name="connsiteX2" fmla="*/ 104932 w 3207896"/>
              <a:gd name="connsiteY2" fmla="*/ 1588957 h 1738859"/>
              <a:gd name="connsiteX3" fmla="*/ 149902 w 3207896"/>
              <a:gd name="connsiteY3" fmla="*/ 1454046 h 1738859"/>
              <a:gd name="connsiteX4" fmla="*/ 209863 w 3207896"/>
              <a:gd name="connsiteY4" fmla="*/ 1229193 h 1738859"/>
              <a:gd name="connsiteX5" fmla="*/ 239843 w 3207896"/>
              <a:gd name="connsiteY5" fmla="*/ 959370 h 1738859"/>
              <a:gd name="connsiteX6" fmla="*/ 284814 w 3207896"/>
              <a:gd name="connsiteY6" fmla="*/ 689548 h 1738859"/>
              <a:gd name="connsiteX7" fmla="*/ 344774 w 3207896"/>
              <a:gd name="connsiteY7" fmla="*/ 374754 h 1738859"/>
              <a:gd name="connsiteX8" fmla="*/ 464695 w 3207896"/>
              <a:gd name="connsiteY8" fmla="*/ 134912 h 1738859"/>
              <a:gd name="connsiteX9" fmla="*/ 599607 w 3207896"/>
              <a:gd name="connsiteY9" fmla="*/ 0 h 1738859"/>
              <a:gd name="connsiteX10" fmla="*/ 749509 w 3207896"/>
              <a:gd name="connsiteY10" fmla="*/ 14990 h 1738859"/>
              <a:gd name="connsiteX11" fmla="*/ 869430 w 3207896"/>
              <a:gd name="connsiteY11" fmla="*/ 89941 h 1738859"/>
              <a:gd name="connsiteX12" fmla="*/ 1019332 w 3207896"/>
              <a:gd name="connsiteY12" fmla="*/ 314793 h 1738859"/>
              <a:gd name="connsiteX13" fmla="*/ 1154243 w 3207896"/>
              <a:gd name="connsiteY13" fmla="*/ 674557 h 1738859"/>
              <a:gd name="connsiteX14" fmla="*/ 1394086 w 3207896"/>
              <a:gd name="connsiteY14" fmla="*/ 1064302 h 1738859"/>
              <a:gd name="connsiteX15" fmla="*/ 1738860 w 3207896"/>
              <a:gd name="connsiteY15" fmla="*/ 1364105 h 1738859"/>
              <a:gd name="connsiteX16" fmla="*/ 2083633 w 3207896"/>
              <a:gd name="connsiteY16" fmla="*/ 1528997 h 1738859"/>
              <a:gd name="connsiteX17" fmla="*/ 2542065 w 3207896"/>
              <a:gd name="connsiteY17" fmla="*/ 1671301 h 1738859"/>
              <a:gd name="connsiteX18" fmla="*/ 3147935 w 3207896"/>
              <a:gd name="connsiteY18" fmla="*/ 1738859 h 1738859"/>
              <a:gd name="connsiteX19" fmla="*/ 3207896 w 3207896"/>
              <a:gd name="connsiteY19" fmla="*/ 1738859 h 1738859"/>
              <a:gd name="connsiteX0" fmla="*/ 0 w 3207896"/>
              <a:gd name="connsiteY0" fmla="*/ 1708879 h 1738859"/>
              <a:gd name="connsiteX1" fmla="*/ 29981 w 3207896"/>
              <a:gd name="connsiteY1" fmla="*/ 1663908 h 1738859"/>
              <a:gd name="connsiteX2" fmla="*/ 104932 w 3207896"/>
              <a:gd name="connsiteY2" fmla="*/ 1588957 h 1738859"/>
              <a:gd name="connsiteX3" fmla="*/ 149902 w 3207896"/>
              <a:gd name="connsiteY3" fmla="*/ 1454046 h 1738859"/>
              <a:gd name="connsiteX4" fmla="*/ 209863 w 3207896"/>
              <a:gd name="connsiteY4" fmla="*/ 1229193 h 1738859"/>
              <a:gd name="connsiteX5" fmla="*/ 239843 w 3207896"/>
              <a:gd name="connsiteY5" fmla="*/ 959370 h 1738859"/>
              <a:gd name="connsiteX6" fmla="*/ 284814 w 3207896"/>
              <a:gd name="connsiteY6" fmla="*/ 689548 h 1738859"/>
              <a:gd name="connsiteX7" fmla="*/ 344774 w 3207896"/>
              <a:gd name="connsiteY7" fmla="*/ 374754 h 1738859"/>
              <a:gd name="connsiteX8" fmla="*/ 464695 w 3207896"/>
              <a:gd name="connsiteY8" fmla="*/ 134912 h 1738859"/>
              <a:gd name="connsiteX9" fmla="*/ 506175 w 3207896"/>
              <a:gd name="connsiteY9" fmla="*/ 47845 h 1738859"/>
              <a:gd name="connsiteX10" fmla="*/ 599607 w 3207896"/>
              <a:gd name="connsiteY10" fmla="*/ 0 h 1738859"/>
              <a:gd name="connsiteX11" fmla="*/ 749509 w 3207896"/>
              <a:gd name="connsiteY11" fmla="*/ 14990 h 1738859"/>
              <a:gd name="connsiteX12" fmla="*/ 869430 w 3207896"/>
              <a:gd name="connsiteY12" fmla="*/ 89941 h 1738859"/>
              <a:gd name="connsiteX13" fmla="*/ 1019332 w 3207896"/>
              <a:gd name="connsiteY13" fmla="*/ 314793 h 1738859"/>
              <a:gd name="connsiteX14" fmla="*/ 1154243 w 3207896"/>
              <a:gd name="connsiteY14" fmla="*/ 674557 h 1738859"/>
              <a:gd name="connsiteX15" fmla="*/ 1394086 w 3207896"/>
              <a:gd name="connsiteY15" fmla="*/ 1064302 h 1738859"/>
              <a:gd name="connsiteX16" fmla="*/ 1738860 w 3207896"/>
              <a:gd name="connsiteY16" fmla="*/ 1364105 h 1738859"/>
              <a:gd name="connsiteX17" fmla="*/ 2083633 w 3207896"/>
              <a:gd name="connsiteY17" fmla="*/ 1528997 h 1738859"/>
              <a:gd name="connsiteX18" fmla="*/ 2542065 w 3207896"/>
              <a:gd name="connsiteY18" fmla="*/ 1671301 h 1738859"/>
              <a:gd name="connsiteX19" fmla="*/ 3147935 w 3207896"/>
              <a:gd name="connsiteY19" fmla="*/ 1738859 h 1738859"/>
              <a:gd name="connsiteX20" fmla="*/ 3207896 w 3207896"/>
              <a:gd name="connsiteY20" fmla="*/ 1738859 h 1738859"/>
              <a:gd name="connsiteX0" fmla="*/ 0 w 3207896"/>
              <a:gd name="connsiteY0" fmla="*/ 1708879 h 1738859"/>
              <a:gd name="connsiteX1" fmla="*/ 29981 w 3207896"/>
              <a:gd name="connsiteY1" fmla="*/ 1663908 h 1738859"/>
              <a:gd name="connsiteX2" fmla="*/ 104932 w 3207896"/>
              <a:gd name="connsiteY2" fmla="*/ 1588957 h 1738859"/>
              <a:gd name="connsiteX3" fmla="*/ 149902 w 3207896"/>
              <a:gd name="connsiteY3" fmla="*/ 1454046 h 1738859"/>
              <a:gd name="connsiteX4" fmla="*/ 209863 w 3207896"/>
              <a:gd name="connsiteY4" fmla="*/ 1229193 h 1738859"/>
              <a:gd name="connsiteX5" fmla="*/ 239843 w 3207896"/>
              <a:gd name="connsiteY5" fmla="*/ 959370 h 1738859"/>
              <a:gd name="connsiteX6" fmla="*/ 284814 w 3207896"/>
              <a:gd name="connsiteY6" fmla="*/ 689548 h 1738859"/>
              <a:gd name="connsiteX7" fmla="*/ 344774 w 3207896"/>
              <a:gd name="connsiteY7" fmla="*/ 374754 h 1738859"/>
              <a:gd name="connsiteX8" fmla="*/ 464695 w 3207896"/>
              <a:gd name="connsiteY8" fmla="*/ 134912 h 1738859"/>
              <a:gd name="connsiteX9" fmla="*/ 518701 w 3207896"/>
              <a:gd name="connsiteY9" fmla="*/ 66634 h 1738859"/>
              <a:gd name="connsiteX10" fmla="*/ 599607 w 3207896"/>
              <a:gd name="connsiteY10" fmla="*/ 0 h 1738859"/>
              <a:gd name="connsiteX11" fmla="*/ 749509 w 3207896"/>
              <a:gd name="connsiteY11" fmla="*/ 14990 h 1738859"/>
              <a:gd name="connsiteX12" fmla="*/ 869430 w 3207896"/>
              <a:gd name="connsiteY12" fmla="*/ 89941 h 1738859"/>
              <a:gd name="connsiteX13" fmla="*/ 1019332 w 3207896"/>
              <a:gd name="connsiteY13" fmla="*/ 314793 h 1738859"/>
              <a:gd name="connsiteX14" fmla="*/ 1154243 w 3207896"/>
              <a:gd name="connsiteY14" fmla="*/ 674557 h 1738859"/>
              <a:gd name="connsiteX15" fmla="*/ 1394086 w 3207896"/>
              <a:gd name="connsiteY15" fmla="*/ 1064302 h 1738859"/>
              <a:gd name="connsiteX16" fmla="*/ 1738860 w 3207896"/>
              <a:gd name="connsiteY16" fmla="*/ 1364105 h 1738859"/>
              <a:gd name="connsiteX17" fmla="*/ 2083633 w 3207896"/>
              <a:gd name="connsiteY17" fmla="*/ 1528997 h 1738859"/>
              <a:gd name="connsiteX18" fmla="*/ 2542065 w 3207896"/>
              <a:gd name="connsiteY18" fmla="*/ 1671301 h 1738859"/>
              <a:gd name="connsiteX19" fmla="*/ 3147935 w 3207896"/>
              <a:gd name="connsiteY19" fmla="*/ 1738859 h 1738859"/>
              <a:gd name="connsiteX20" fmla="*/ 3207896 w 3207896"/>
              <a:gd name="connsiteY20" fmla="*/ 1738859 h 1738859"/>
              <a:gd name="connsiteX0" fmla="*/ 0 w 3207896"/>
              <a:gd name="connsiteY0" fmla="*/ 1715142 h 1745122"/>
              <a:gd name="connsiteX1" fmla="*/ 29981 w 3207896"/>
              <a:gd name="connsiteY1" fmla="*/ 1670171 h 1745122"/>
              <a:gd name="connsiteX2" fmla="*/ 104932 w 3207896"/>
              <a:gd name="connsiteY2" fmla="*/ 1595220 h 1745122"/>
              <a:gd name="connsiteX3" fmla="*/ 149902 w 3207896"/>
              <a:gd name="connsiteY3" fmla="*/ 1460309 h 1745122"/>
              <a:gd name="connsiteX4" fmla="*/ 209863 w 3207896"/>
              <a:gd name="connsiteY4" fmla="*/ 1235456 h 1745122"/>
              <a:gd name="connsiteX5" fmla="*/ 239843 w 3207896"/>
              <a:gd name="connsiteY5" fmla="*/ 965633 h 1745122"/>
              <a:gd name="connsiteX6" fmla="*/ 284814 w 3207896"/>
              <a:gd name="connsiteY6" fmla="*/ 695811 h 1745122"/>
              <a:gd name="connsiteX7" fmla="*/ 344774 w 3207896"/>
              <a:gd name="connsiteY7" fmla="*/ 381017 h 1745122"/>
              <a:gd name="connsiteX8" fmla="*/ 464695 w 3207896"/>
              <a:gd name="connsiteY8" fmla="*/ 141175 h 1745122"/>
              <a:gd name="connsiteX9" fmla="*/ 518701 w 3207896"/>
              <a:gd name="connsiteY9" fmla="*/ 72897 h 1745122"/>
              <a:gd name="connsiteX10" fmla="*/ 624659 w 3207896"/>
              <a:gd name="connsiteY10" fmla="*/ 0 h 1745122"/>
              <a:gd name="connsiteX11" fmla="*/ 749509 w 3207896"/>
              <a:gd name="connsiteY11" fmla="*/ 21253 h 1745122"/>
              <a:gd name="connsiteX12" fmla="*/ 869430 w 3207896"/>
              <a:gd name="connsiteY12" fmla="*/ 96204 h 1745122"/>
              <a:gd name="connsiteX13" fmla="*/ 1019332 w 3207896"/>
              <a:gd name="connsiteY13" fmla="*/ 321056 h 1745122"/>
              <a:gd name="connsiteX14" fmla="*/ 1154243 w 3207896"/>
              <a:gd name="connsiteY14" fmla="*/ 680820 h 1745122"/>
              <a:gd name="connsiteX15" fmla="*/ 1394086 w 3207896"/>
              <a:gd name="connsiteY15" fmla="*/ 1070565 h 1745122"/>
              <a:gd name="connsiteX16" fmla="*/ 1738860 w 3207896"/>
              <a:gd name="connsiteY16" fmla="*/ 1370368 h 1745122"/>
              <a:gd name="connsiteX17" fmla="*/ 2083633 w 3207896"/>
              <a:gd name="connsiteY17" fmla="*/ 1535260 h 1745122"/>
              <a:gd name="connsiteX18" fmla="*/ 2542065 w 3207896"/>
              <a:gd name="connsiteY18" fmla="*/ 1677564 h 1745122"/>
              <a:gd name="connsiteX19" fmla="*/ 3147935 w 3207896"/>
              <a:gd name="connsiteY19" fmla="*/ 1745122 h 1745122"/>
              <a:gd name="connsiteX20" fmla="*/ 3207896 w 3207896"/>
              <a:gd name="connsiteY20" fmla="*/ 1745122 h 1745122"/>
              <a:gd name="connsiteX0" fmla="*/ 0 w 3207896"/>
              <a:gd name="connsiteY0" fmla="*/ 1715142 h 1745122"/>
              <a:gd name="connsiteX1" fmla="*/ 29981 w 3207896"/>
              <a:gd name="connsiteY1" fmla="*/ 1670171 h 1745122"/>
              <a:gd name="connsiteX2" fmla="*/ 104932 w 3207896"/>
              <a:gd name="connsiteY2" fmla="*/ 1595220 h 1745122"/>
              <a:gd name="connsiteX3" fmla="*/ 149902 w 3207896"/>
              <a:gd name="connsiteY3" fmla="*/ 1460309 h 1745122"/>
              <a:gd name="connsiteX4" fmla="*/ 209863 w 3207896"/>
              <a:gd name="connsiteY4" fmla="*/ 1235456 h 1745122"/>
              <a:gd name="connsiteX5" fmla="*/ 239843 w 3207896"/>
              <a:gd name="connsiteY5" fmla="*/ 965633 h 1745122"/>
              <a:gd name="connsiteX6" fmla="*/ 284814 w 3207896"/>
              <a:gd name="connsiteY6" fmla="*/ 695811 h 1745122"/>
              <a:gd name="connsiteX7" fmla="*/ 344774 w 3207896"/>
              <a:gd name="connsiteY7" fmla="*/ 381017 h 1745122"/>
              <a:gd name="connsiteX8" fmla="*/ 464695 w 3207896"/>
              <a:gd name="connsiteY8" fmla="*/ 141175 h 1745122"/>
              <a:gd name="connsiteX9" fmla="*/ 518701 w 3207896"/>
              <a:gd name="connsiteY9" fmla="*/ 72897 h 1745122"/>
              <a:gd name="connsiteX10" fmla="*/ 624659 w 3207896"/>
              <a:gd name="connsiteY10" fmla="*/ 0 h 1745122"/>
              <a:gd name="connsiteX11" fmla="*/ 749509 w 3207896"/>
              <a:gd name="connsiteY11" fmla="*/ 21253 h 1745122"/>
              <a:gd name="connsiteX12" fmla="*/ 869430 w 3207896"/>
              <a:gd name="connsiteY12" fmla="*/ 96204 h 1745122"/>
              <a:gd name="connsiteX13" fmla="*/ 1019332 w 3207896"/>
              <a:gd name="connsiteY13" fmla="*/ 321056 h 1745122"/>
              <a:gd name="connsiteX14" fmla="*/ 1154243 w 3207896"/>
              <a:gd name="connsiteY14" fmla="*/ 680820 h 1745122"/>
              <a:gd name="connsiteX15" fmla="*/ 1394086 w 3207896"/>
              <a:gd name="connsiteY15" fmla="*/ 1070565 h 1745122"/>
              <a:gd name="connsiteX16" fmla="*/ 1738860 w 3207896"/>
              <a:gd name="connsiteY16" fmla="*/ 1370368 h 1745122"/>
              <a:gd name="connsiteX17" fmla="*/ 2083633 w 3207896"/>
              <a:gd name="connsiteY17" fmla="*/ 1535260 h 1745122"/>
              <a:gd name="connsiteX18" fmla="*/ 2542065 w 3207896"/>
              <a:gd name="connsiteY18" fmla="*/ 1677564 h 1745122"/>
              <a:gd name="connsiteX19" fmla="*/ 3147935 w 3207896"/>
              <a:gd name="connsiteY19" fmla="*/ 1745122 h 1745122"/>
              <a:gd name="connsiteX20" fmla="*/ 3207896 w 3207896"/>
              <a:gd name="connsiteY20" fmla="*/ 1745122 h 1745122"/>
              <a:gd name="connsiteX0" fmla="*/ 0 w 3207896"/>
              <a:gd name="connsiteY0" fmla="*/ 1715142 h 1745122"/>
              <a:gd name="connsiteX1" fmla="*/ 29981 w 3207896"/>
              <a:gd name="connsiteY1" fmla="*/ 1670171 h 1745122"/>
              <a:gd name="connsiteX2" fmla="*/ 104932 w 3207896"/>
              <a:gd name="connsiteY2" fmla="*/ 1595220 h 1745122"/>
              <a:gd name="connsiteX3" fmla="*/ 149902 w 3207896"/>
              <a:gd name="connsiteY3" fmla="*/ 1460309 h 1745122"/>
              <a:gd name="connsiteX4" fmla="*/ 209863 w 3207896"/>
              <a:gd name="connsiteY4" fmla="*/ 1235456 h 1745122"/>
              <a:gd name="connsiteX5" fmla="*/ 239843 w 3207896"/>
              <a:gd name="connsiteY5" fmla="*/ 965633 h 1745122"/>
              <a:gd name="connsiteX6" fmla="*/ 284814 w 3207896"/>
              <a:gd name="connsiteY6" fmla="*/ 695811 h 1745122"/>
              <a:gd name="connsiteX7" fmla="*/ 344774 w 3207896"/>
              <a:gd name="connsiteY7" fmla="*/ 381017 h 1745122"/>
              <a:gd name="connsiteX8" fmla="*/ 464695 w 3207896"/>
              <a:gd name="connsiteY8" fmla="*/ 141175 h 1745122"/>
              <a:gd name="connsiteX9" fmla="*/ 518701 w 3207896"/>
              <a:gd name="connsiteY9" fmla="*/ 72897 h 1745122"/>
              <a:gd name="connsiteX10" fmla="*/ 624659 w 3207896"/>
              <a:gd name="connsiteY10" fmla="*/ 0 h 1745122"/>
              <a:gd name="connsiteX11" fmla="*/ 805876 w 3207896"/>
              <a:gd name="connsiteY11" fmla="*/ 27516 h 1745122"/>
              <a:gd name="connsiteX12" fmla="*/ 869430 w 3207896"/>
              <a:gd name="connsiteY12" fmla="*/ 96204 h 1745122"/>
              <a:gd name="connsiteX13" fmla="*/ 1019332 w 3207896"/>
              <a:gd name="connsiteY13" fmla="*/ 321056 h 1745122"/>
              <a:gd name="connsiteX14" fmla="*/ 1154243 w 3207896"/>
              <a:gd name="connsiteY14" fmla="*/ 680820 h 1745122"/>
              <a:gd name="connsiteX15" fmla="*/ 1394086 w 3207896"/>
              <a:gd name="connsiteY15" fmla="*/ 1070565 h 1745122"/>
              <a:gd name="connsiteX16" fmla="*/ 1738860 w 3207896"/>
              <a:gd name="connsiteY16" fmla="*/ 1370368 h 1745122"/>
              <a:gd name="connsiteX17" fmla="*/ 2083633 w 3207896"/>
              <a:gd name="connsiteY17" fmla="*/ 1535260 h 1745122"/>
              <a:gd name="connsiteX18" fmla="*/ 2542065 w 3207896"/>
              <a:gd name="connsiteY18" fmla="*/ 1677564 h 1745122"/>
              <a:gd name="connsiteX19" fmla="*/ 3147935 w 3207896"/>
              <a:gd name="connsiteY19" fmla="*/ 1745122 h 1745122"/>
              <a:gd name="connsiteX20" fmla="*/ 3207896 w 3207896"/>
              <a:gd name="connsiteY20" fmla="*/ 1745122 h 1745122"/>
              <a:gd name="connsiteX0" fmla="*/ 0 w 3207896"/>
              <a:gd name="connsiteY0" fmla="*/ 1725821 h 1755801"/>
              <a:gd name="connsiteX1" fmla="*/ 29981 w 3207896"/>
              <a:gd name="connsiteY1" fmla="*/ 1680850 h 1755801"/>
              <a:gd name="connsiteX2" fmla="*/ 104932 w 3207896"/>
              <a:gd name="connsiteY2" fmla="*/ 1605899 h 1755801"/>
              <a:gd name="connsiteX3" fmla="*/ 149902 w 3207896"/>
              <a:gd name="connsiteY3" fmla="*/ 1470988 h 1755801"/>
              <a:gd name="connsiteX4" fmla="*/ 209863 w 3207896"/>
              <a:gd name="connsiteY4" fmla="*/ 1246135 h 1755801"/>
              <a:gd name="connsiteX5" fmla="*/ 239843 w 3207896"/>
              <a:gd name="connsiteY5" fmla="*/ 976312 h 1755801"/>
              <a:gd name="connsiteX6" fmla="*/ 284814 w 3207896"/>
              <a:gd name="connsiteY6" fmla="*/ 706490 h 1755801"/>
              <a:gd name="connsiteX7" fmla="*/ 344774 w 3207896"/>
              <a:gd name="connsiteY7" fmla="*/ 391696 h 1755801"/>
              <a:gd name="connsiteX8" fmla="*/ 464695 w 3207896"/>
              <a:gd name="connsiteY8" fmla="*/ 151854 h 1755801"/>
              <a:gd name="connsiteX9" fmla="*/ 518701 w 3207896"/>
              <a:gd name="connsiteY9" fmla="*/ 83576 h 1755801"/>
              <a:gd name="connsiteX10" fmla="*/ 624659 w 3207896"/>
              <a:gd name="connsiteY10" fmla="*/ 10679 h 1755801"/>
              <a:gd name="connsiteX11" fmla="*/ 719118 w 3207896"/>
              <a:gd name="connsiteY11" fmla="*/ 2157 h 1755801"/>
              <a:gd name="connsiteX12" fmla="*/ 805876 w 3207896"/>
              <a:gd name="connsiteY12" fmla="*/ 38195 h 1755801"/>
              <a:gd name="connsiteX13" fmla="*/ 869430 w 3207896"/>
              <a:gd name="connsiteY13" fmla="*/ 106883 h 1755801"/>
              <a:gd name="connsiteX14" fmla="*/ 1019332 w 3207896"/>
              <a:gd name="connsiteY14" fmla="*/ 331735 h 1755801"/>
              <a:gd name="connsiteX15" fmla="*/ 1154243 w 3207896"/>
              <a:gd name="connsiteY15" fmla="*/ 691499 h 1755801"/>
              <a:gd name="connsiteX16" fmla="*/ 1394086 w 3207896"/>
              <a:gd name="connsiteY16" fmla="*/ 1081244 h 1755801"/>
              <a:gd name="connsiteX17" fmla="*/ 1738860 w 3207896"/>
              <a:gd name="connsiteY17" fmla="*/ 1381047 h 1755801"/>
              <a:gd name="connsiteX18" fmla="*/ 2083633 w 3207896"/>
              <a:gd name="connsiteY18" fmla="*/ 1545939 h 1755801"/>
              <a:gd name="connsiteX19" fmla="*/ 2542065 w 3207896"/>
              <a:gd name="connsiteY19" fmla="*/ 1688243 h 1755801"/>
              <a:gd name="connsiteX20" fmla="*/ 3147935 w 3207896"/>
              <a:gd name="connsiteY20" fmla="*/ 1755801 h 1755801"/>
              <a:gd name="connsiteX21" fmla="*/ 3207896 w 3207896"/>
              <a:gd name="connsiteY21" fmla="*/ 1755801 h 1755801"/>
              <a:gd name="connsiteX0" fmla="*/ 0 w 3207896"/>
              <a:gd name="connsiteY0" fmla="*/ 1725821 h 1755801"/>
              <a:gd name="connsiteX1" fmla="*/ 29981 w 3207896"/>
              <a:gd name="connsiteY1" fmla="*/ 1680850 h 1755801"/>
              <a:gd name="connsiteX2" fmla="*/ 104932 w 3207896"/>
              <a:gd name="connsiteY2" fmla="*/ 1605899 h 1755801"/>
              <a:gd name="connsiteX3" fmla="*/ 149902 w 3207896"/>
              <a:gd name="connsiteY3" fmla="*/ 1470988 h 1755801"/>
              <a:gd name="connsiteX4" fmla="*/ 209863 w 3207896"/>
              <a:gd name="connsiteY4" fmla="*/ 1246135 h 1755801"/>
              <a:gd name="connsiteX5" fmla="*/ 239843 w 3207896"/>
              <a:gd name="connsiteY5" fmla="*/ 976312 h 1755801"/>
              <a:gd name="connsiteX6" fmla="*/ 284814 w 3207896"/>
              <a:gd name="connsiteY6" fmla="*/ 706490 h 1755801"/>
              <a:gd name="connsiteX7" fmla="*/ 344774 w 3207896"/>
              <a:gd name="connsiteY7" fmla="*/ 391696 h 1755801"/>
              <a:gd name="connsiteX8" fmla="*/ 464695 w 3207896"/>
              <a:gd name="connsiteY8" fmla="*/ 151854 h 1755801"/>
              <a:gd name="connsiteX9" fmla="*/ 518701 w 3207896"/>
              <a:gd name="connsiteY9" fmla="*/ 83576 h 1755801"/>
              <a:gd name="connsiteX10" fmla="*/ 624659 w 3207896"/>
              <a:gd name="connsiteY10" fmla="*/ 10679 h 1755801"/>
              <a:gd name="connsiteX11" fmla="*/ 719118 w 3207896"/>
              <a:gd name="connsiteY11" fmla="*/ 2157 h 1755801"/>
              <a:gd name="connsiteX12" fmla="*/ 805876 w 3207896"/>
              <a:gd name="connsiteY12" fmla="*/ 38195 h 1755801"/>
              <a:gd name="connsiteX13" fmla="*/ 869430 w 3207896"/>
              <a:gd name="connsiteY13" fmla="*/ 106883 h 1755801"/>
              <a:gd name="connsiteX14" fmla="*/ 994280 w 3207896"/>
              <a:gd name="connsiteY14" fmla="*/ 344261 h 1755801"/>
              <a:gd name="connsiteX15" fmla="*/ 1154243 w 3207896"/>
              <a:gd name="connsiteY15" fmla="*/ 691499 h 1755801"/>
              <a:gd name="connsiteX16" fmla="*/ 1394086 w 3207896"/>
              <a:gd name="connsiteY16" fmla="*/ 1081244 h 1755801"/>
              <a:gd name="connsiteX17" fmla="*/ 1738860 w 3207896"/>
              <a:gd name="connsiteY17" fmla="*/ 1381047 h 1755801"/>
              <a:gd name="connsiteX18" fmla="*/ 2083633 w 3207896"/>
              <a:gd name="connsiteY18" fmla="*/ 1545939 h 1755801"/>
              <a:gd name="connsiteX19" fmla="*/ 2542065 w 3207896"/>
              <a:gd name="connsiteY19" fmla="*/ 1688243 h 1755801"/>
              <a:gd name="connsiteX20" fmla="*/ 3147935 w 3207896"/>
              <a:gd name="connsiteY20" fmla="*/ 1755801 h 1755801"/>
              <a:gd name="connsiteX21" fmla="*/ 3207896 w 3207896"/>
              <a:gd name="connsiteY21" fmla="*/ 1755801 h 175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207896" h="1755801">
                <a:moveTo>
                  <a:pt x="0" y="1725821"/>
                </a:moveTo>
                <a:lnTo>
                  <a:pt x="29981" y="1680850"/>
                </a:lnTo>
                <a:lnTo>
                  <a:pt x="104932" y="1605899"/>
                </a:lnTo>
                <a:lnTo>
                  <a:pt x="149902" y="1470988"/>
                </a:lnTo>
                <a:lnTo>
                  <a:pt x="209863" y="1246135"/>
                </a:lnTo>
                <a:lnTo>
                  <a:pt x="239843" y="976312"/>
                </a:lnTo>
                <a:lnTo>
                  <a:pt x="284814" y="706490"/>
                </a:lnTo>
                <a:lnTo>
                  <a:pt x="344774" y="391696"/>
                </a:lnTo>
                <a:lnTo>
                  <a:pt x="464695" y="151854"/>
                </a:lnTo>
                <a:cubicBezTo>
                  <a:pt x="486872" y="127007"/>
                  <a:pt x="496524" y="108423"/>
                  <a:pt x="518701" y="83576"/>
                </a:cubicBezTo>
                <a:lnTo>
                  <a:pt x="624659" y="10679"/>
                </a:lnTo>
                <a:cubicBezTo>
                  <a:pt x="655974" y="241"/>
                  <a:pt x="688915" y="-2429"/>
                  <a:pt x="719118" y="2157"/>
                </a:cubicBezTo>
                <a:cubicBezTo>
                  <a:pt x="749321" y="6743"/>
                  <a:pt x="778736" y="23872"/>
                  <a:pt x="805876" y="38195"/>
                </a:cubicBezTo>
                <a:lnTo>
                  <a:pt x="869430" y="106883"/>
                </a:lnTo>
                <a:lnTo>
                  <a:pt x="994280" y="344261"/>
                </a:lnTo>
                <a:lnTo>
                  <a:pt x="1154243" y="691499"/>
                </a:lnTo>
                <a:lnTo>
                  <a:pt x="1394086" y="1081244"/>
                </a:lnTo>
                <a:lnTo>
                  <a:pt x="1738860" y="1381047"/>
                </a:lnTo>
                <a:lnTo>
                  <a:pt x="2083633" y="1545939"/>
                </a:lnTo>
                <a:cubicBezTo>
                  <a:pt x="2236444" y="1593374"/>
                  <a:pt x="2370465" y="1647071"/>
                  <a:pt x="2542065" y="1688243"/>
                </a:cubicBezTo>
                <a:cubicBezTo>
                  <a:pt x="2800389" y="1723288"/>
                  <a:pt x="2945978" y="1733282"/>
                  <a:pt x="3147935" y="1755801"/>
                </a:cubicBezTo>
                <a:lnTo>
                  <a:pt x="3207896" y="1755801"/>
                </a:lnTo>
              </a:path>
            </a:pathLst>
          </a:custGeom>
          <a:noFill/>
          <a:ln w="158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AFB8628-5935-8F49-A21A-383ADE5E63A8}"/>
              </a:ext>
            </a:extLst>
          </p:cNvPr>
          <p:cNvSpPr/>
          <p:nvPr/>
        </p:nvSpPr>
        <p:spPr>
          <a:xfrm>
            <a:off x="6742649" y="3041278"/>
            <a:ext cx="429658" cy="420413"/>
          </a:xfrm>
          <a:prstGeom prst="ellipse">
            <a:avLst/>
          </a:prstGeom>
          <a:solidFill>
            <a:schemeClr val="accent1">
              <a:alpha val="0"/>
            </a:schemeClr>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4DE32D6-122E-5E4A-9CFB-B440E7A1B3E3}"/>
              </a:ext>
            </a:extLst>
          </p:cNvPr>
          <p:cNvSpPr/>
          <p:nvPr/>
        </p:nvSpPr>
        <p:spPr>
          <a:xfrm>
            <a:off x="5486459" y="3041278"/>
            <a:ext cx="429658" cy="420413"/>
          </a:xfrm>
          <a:prstGeom prst="ellipse">
            <a:avLst/>
          </a:prstGeom>
          <a:solidFill>
            <a:schemeClr val="accent1">
              <a:alpha val="0"/>
            </a:schemeClr>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EA534556-5726-3B43-A258-E11D14DCE3E6}"/>
              </a:ext>
            </a:extLst>
          </p:cNvPr>
          <p:cNvSpPr/>
          <p:nvPr/>
        </p:nvSpPr>
        <p:spPr>
          <a:xfrm>
            <a:off x="5562812" y="3518461"/>
            <a:ext cx="543698" cy="459687"/>
          </a:xfrm>
          <a:prstGeom prst="ellipse">
            <a:avLst/>
          </a:prstGeom>
          <a:solidFill>
            <a:schemeClr val="accent1">
              <a:alpha val="0"/>
            </a:schemeClr>
          </a:solid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876D5A3-1F7E-3E4F-A68F-66C23D12B325}"/>
              </a:ext>
            </a:extLst>
          </p:cNvPr>
          <p:cNvSpPr/>
          <p:nvPr/>
        </p:nvSpPr>
        <p:spPr>
          <a:xfrm>
            <a:off x="8502869" y="4900119"/>
            <a:ext cx="91440" cy="9144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F0E3170-A646-7242-B892-90962C392C5B}"/>
              </a:ext>
            </a:extLst>
          </p:cNvPr>
          <p:cNvSpPr/>
          <p:nvPr/>
        </p:nvSpPr>
        <p:spPr>
          <a:xfrm>
            <a:off x="8949558" y="4905374"/>
            <a:ext cx="91440" cy="9144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A989C85-27B3-004B-B316-0B714C27FC40}"/>
              </a:ext>
            </a:extLst>
          </p:cNvPr>
          <p:cNvSpPr/>
          <p:nvPr/>
        </p:nvSpPr>
        <p:spPr>
          <a:xfrm>
            <a:off x="10667996" y="4900119"/>
            <a:ext cx="91440" cy="9144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Curved Connector 36">
            <a:extLst>
              <a:ext uri="{FF2B5EF4-FFF2-40B4-BE49-F238E27FC236}">
                <a16:creationId xmlns:a16="http://schemas.microsoft.com/office/drawing/2014/main" id="{E619F2F3-8096-1345-8756-A98015555394}"/>
              </a:ext>
            </a:extLst>
          </p:cNvPr>
          <p:cNvCxnSpPr>
            <a:cxnSpLocks/>
            <a:stCxn id="30" idx="6"/>
            <a:endCxn id="34" idx="4"/>
          </p:cNvCxnSpPr>
          <p:nvPr/>
        </p:nvCxnSpPr>
        <p:spPr>
          <a:xfrm>
            <a:off x="7172307" y="3251485"/>
            <a:ext cx="1822971" cy="1745329"/>
          </a:xfrm>
          <a:prstGeom prst="curvedConnector4">
            <a:avLst>
              <a:gd name="adj1" fmla="val 48746"/>
              <a:gd name="adj2" fmla="val 113098"/>
            </a:avLst>
          </a:prstGeom>
          <a:ln w="22225">
            <a:solidFill>
              <a:schemeClr val="accent1">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0EDF54D1-2D00-C24A-9316-2D969ED0EE96}"/>
              </a:ext>
            </a:extLst>
          </p:cNvPr>
          <p:cNvCxnSpPr>
            <a:cxnSpLocks/>
            <a:stCxn id="31" idx="6"/>
            <a:endCxn id="33" idx="3"/>
          </p:cNvCxnSpPr>
          <p:nvPr/>
        </p:nvCxnSpPr>
        <p:spPr>
          <a:xfrm>
            <a:off x="5916117" y="3251485"/>
            <a:ext cx="2600143" cy="1726683"/>
          </a:xfrm>
          <a:prstGeom prst="curvedConnector4">
            <a:avLst>
              <a:gd name="adj1" fmla="val 49742"/>
              <a:gd name="adj2" fmla="val 113239"/>
            </a:avLst>
          </a:prstGeom>
          <a:ln w="22225">
            <a:solidFill>
              <a:schemeClr val="accent1">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Curved Connector 41">
            <a:extLst>
              <a:ext uri="{FF2B5EF4-FFF2-40B4-BE49-F238E27FC236}">
                <a16:creationId xmlns:a16="http://schemas.microsoft.com/office/drawing/2014/main" id="{97795F20-3BFD-A142-82E6-B8AA66543D8B}"/>
              </a:ext>
            </a:extLst>
          </p:cNvPr>
          <p:cNvCxnSpPr>
            <a:cxnSpLocks/>
            <a:stCxn id="32" idx="4"/>
            <a:endCxn id="35" idx="4"/>
          </p:cNvCxnSpPr>
          <p:nvPr/>
        </p:nvCxnSpPr>
        <p:spPr>
          <a:xfrm rot="16200000" flipH="1">
            <a:off x="7767483" y="2045325"/>
            <a:ext cx="1013411" cy="4879055"/>
          </a:xfrm>
          <a:prstGeom prst="curvedConnector3">
            <a:avLst>
              <a:gd name="adj1" fmla="val 138114"/>
            </a:avLst>
          </a:prstGeom>
          <a:ln w="19050">
            <a:solidFill>
              <a:schemeClr val="accent1">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477B874-5F88-4E43-B08D-000F48E76623}"/>
                  </a:ext>
                </a:extLst>
              </p:cNvPr>
              <p:cNvSpPr txBox="1"/>
              <p:nvPr/>
            </p:nvSpPr>
            <p:spPr>
              <a:xfrm>
                <a:off x="8846778" y="2795934"/>
                <a:ext cx="14564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m:t>
                      </m:r>
                    </m:oMath>
                  </m:oMathPara>
                </a14:m>
                <a:endParaRPr lang="en-US" dirty="0"/>
              </a:p>
            </p:txBody>
          </p:sp>
        </mc:Choice>
        <mc:Fallback xmlns="">
          <p:sp>
            <p:nvSpPr>
              <p:cNvPr id="45" name="TextBox 44">
                <a:extLst>
                  <a:ext uri="{FF2B5EF4-FFF2-40B4-BE49-F238E27FC236}">
                    <a16:creationId xmlns:a16="http://schemas.microsoft.com/office/drawing/2014/main" id="{B477B874-5F88-4E43-B08D-000F48E76623}"/>
                  </a:ext>
                </a:extLst>
              </p:cNvPr>
              <p:cNvSpPr txBox="1">
                <a:spLocks noRot="1" noChangeAspect="1" noMove="1" noResize="1" noEditPoints="1" noAdjustHandles="1" noChangeArrowheads="1" noChangeShapeType="1" noTextEdit="1"/>
              </p:cNvSpPr>
              <p:nvPr/>
            </p:nvSpPr>
            <p:spPr>
              <a:xfrm>
                <a:off x="8846778" y="2795934"/>
                <a:ext cx="1456424" cy="369332"/>
              </a:xfrm>
              <a:prstGeom prst="rect">
                <a:avLst/>
              </a:prstGeom>
              <a:blipFill>
                <a:blip r:embed="rId4"/>
                <a:stretch>
                  <a:fillRect b="-13333"/>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8508FB46-4EE2-7244-A654-77349ACB5242}"/>
              </a:ext>
            </a:extLst>
          </p:cNvPr>
          <p:cNvSpPr txBox="1"/>
          <p:nvPr/>
        </p:nvSpPr>
        <p:spPr>
          <a:xfrm>
            <a:off x="9029829" y="4900492"/>
            <a:ext cx="1237198" cy="369332"/>
          </a:xfrm>
          <a:prstGeom prst="rect">
            <a:avLst/>
          </a:prstGeom>
          <a:noFill/>
        </p:spPr>
        <p:txBody>
          <a:bodyPr wrap="none" rtlCol="0">
            <a:spAutoFit/>
          </a:bodyPr>
          <a:lstStyle/>
          <a:p>
            <a:r>
              <a:rPr lang="en-US" dirty="0"/>
              <a:t>Cluster size</a:t>
            </a:r>
          </a:p>
        </p:txBody>
      </p:sp>
      <p:cxnSp>
        <p:nvCxnSpPr>
          <p:cNvPr id="48" name="Straight Connector 47">
            <a:extLst>
              <a:ext uri="{FF2B5EF4-FFF2-40B4-BE49-F238E27FC236}">
                <a16:creationId xmlns:a16="http://schemas.microsoft.com/office/drawing/2014/main" id="{53059D35-37AA-3448-BD7C-69CE7398C654}"/>
              </a:ext>
            </a:extLst>
          </p:cNvPr>
          <p:cNvCxnSpPr>
            <a:cxnSpLocks/>
          </p:cNvCxnSpPr>
          <p:nvPr/>
        </p:nvCxnSpPr>
        <p:spPr>
          <a:xfrm>
            <a:off x="8538364" y="3892588"/>
            <a:ext cx="9331" cy="99542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0506E75-FD51-B746-9AFC-F9D4A05B5A45}"/>
              </a:ext>
            </a:extLst>
          </p:cNvPr>
          <p:cNvCxnSpPr>
            <a:cxnSpLocks/>
          </p:cNvCxnSpPr>
          <p:nvPr/>
        </p:nvCxnSpPr>
        <p:spPr>
          <a:xfrm>
            <a:off x="8995931" y="3207265"/>
            <a:ext cx="0" cy="169867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114E894-E04A-6A4C-9AA6-AC95B97F62A1}"/>
              </a:ext>
            </a:extLst>
          </p:cNvPr>
          <p:cNvCxnSpPr>
            <a:cxnSpLocks/>
          </p:cNvCxnSpPr>
          <p:nvPr/>
        </p:nvCxnSpPr>
        <p:spPr>
          <a:xfrm>
            <a:off x="10709082" y="4843191"/>
            <a:ext cx="0" cy="2689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285FF70-71D3-F641-B1A3-A0E8796EEFDC}"/>
                  </a:ext>
                </a:extLst>
              </p:cNvPr>
              <p:cNvSpPr txBox="1"/>
              <p:nvPr/>
            </p:nvSpPr>
            <p:spPr>
              <a:xfrm>
                <a:off x="393277" y="5461086"/>
                <a:ext cx="11416651" cy="785408"/>
              </a:xfrm>
              <a:prstGeom prst="rect">
                <a:avLst/>
              </a:prstGeom>
              <a:noFill/>
            </p:spPr>
            <p:txBody>
              <a:bodyPr wrap="none" rtlCol="0">
                <a:spAutoFit/>
              </a:bodyPr>
              <a:lstStyle/>
              <a:p>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𝑐𝑙𝑢𝑠</m:t>
                        </m:r>
                      </m:sub>
                    </m:sSub>
                    <m:r>
                      <a:rPr lang="en-US" sz="2200" b="0" i="1" smtClean="0">
                        <a:latin typeface="Cambria Math" panose="02040503050406030204" pitchFamily="18" charset="0"/>
                      </a:rPr>
                      <m:t>= </m:t>
                    </m:r>
                    <m:r>
                      <a:rPr lang="en-US" sz="2200" b="0" i="1" smtClean="0">
                        <a:latin typeface="Cambria Math" panose="02040503050406030204" pitchFamily="18" charset="0"/>
                      </a:rPr>
                      <m:t>𝑃</m:t>
                    </m:r>
                    <m:d>
                      <m:dPr>
                        <m:endChr m:val="|"/>
                        <m:ctrlPr>
                          <a:rPr lang="en-US" sz="2200" b="0" i="1" smtClean="0">
                            <a:latin typeface="Cambria Math" panose="02040503050406030204" pitchFamily="18" charset="0"/>
                          </a:rPr>
                        </m:ctrlPr>
                      </m:dPr>
                      <m:e>
                        <m:r>
                          <a:rPr lang="en-US" sz="2200" b="0" i="1" smtClean="0">
                            <a:latin typeface="Cambria Math" panose="02040503050406030204" pitchFamily="18" charset="0"/>
                          </a:rPr>
                          <m:t>𝑠</m:t>
                        </m:r>
                        <m:r>
                          <a:rPr lang="en-US" sz="2200" b="0" i="1" smtClean="0">
                            <a:latin typeface="Cambria Math" panose="02040503050406030204" pitchFamily="18" charset="0"/>
                          </a:rPr>
                          <m:t>&gt;</m:t>
                        </m:r>
                        <m:r>
                          <a:rPr lang="en-US" sz="2200" b="0" i="1" smtClean="0">
                            <a:latin typeface="Cambria Math" panose="02040503050406030204" pitchFamily="18" charset="0"/>
                          </a:rPr>
                          <m:t>𝑆</m:t>
                        </m:r>
                        <m:r>
                          <a:rPr lang="en-US" sz="2200" b="0" i="1" smtClean="0">
                            <a:latin typeface="Cambria Math" panose="02040503050406030204" pitchFamily="18" charset="0"/>
                          </a:rPr>
                          <m:t> </m:t>
                        </m:r>
                      </m:e>
                    </m:d>
                    <m:r>
                      <a:rPr lang="en-US" sz="2200" b="0" i="1" smtClean="0">
                        <a:latin typeface="Cambria Math" panose="02040503050406030204" pitchFamily="18" charset="0"/>
                      </a:rPr>
                      <m:t> </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𝐻</m:t>
                        </m:r>
                      </m:e>
                      <m:sub>
                        <m:r>
                          <a:rPr lang="en-US" sz="2200" b="0" i="1" smtClean="0">
                            <a:latin typeface="Cambria Math" panose="02040503050406030204" pitchFamily="18" charset="0"/>
                          </a:rPr>
                          <m:t>0</m:t>
                        </m:r>
                      </m:sub>
                    </m:sSub>
                    <m:r>
                      <a:rPr lang="en-US" sz="2200" b="0" i="1" smtClean="0">
                        <a:latin typeface="Cambria Math" panose="02040503050406030204" pitchFamily="18" charset="0"/>
                      </a:rPr>
                      <m:t>)=</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𝑒</m:t>
                        </m:r>
                      </m:e>
                      <m:sup>
                        <m:r>
                          <a:rPr lang="en-US" sz="2200" b="0" i="1" smtClean="0">
                            <a:latin typeface="Cambria Math" panose="02040503050406030204" pitchFamily="18" charset="0"/>
                          </a:rPr>
                          <m:t>−</m:t>
                        </m:r>
                        <m:r>
                          <a:rPr lang="en-US" sz="2200" b="0" i="1" smtClean="0">
                            <a:latin typeface="Cambria Math" panose="02040503050406030204" pitchFamily="18" charset="0"/>
                          </a:rPr>
                          <m:t>𝛽</m:t>
                        </m:r>
                        <m:r>
                          <a:rPr lang="en-US" sz="2200" b="0" i="1" smtClean="0">
                            <a:latin typeface="Cambria Math" panose="02040503050406030204" pitchFamily="18" charset="0"/>
                          </a:rPr>
                          <m:t>2/</m:t>
                        </m:r>
                        <m:r>
                          <a:rPr lang="en-US" sz="2200" b="0" i="1" smtClean="0">
                            <a:latin typeface="Cambria Math" panose="02040503050406030204" pitchFamily="18" charset="0"/>
                          </a:rPr>
                          <m:t>𝐷</m:t>
                        </m:r>
                      </m:sup>
                    </m:sSup>
                  </m:oMath>
                </a14:m>
                <a:r>
                  <a:rPr lang="en-US" sz="2200" dirty="0"/>
                  <a:t>, where </a:t>
                </a:r>
                <a14:m>
                  <m:oMath xmlns:m="http://schemas.openxmlformats.org/officeDocument/2006/math">
                    <m:r>
                      <a:rPr lang="en-US" sz="2200" i="1">
                        <a:latin typeface="Cambria Math" panose="02040503050406030204" pitchFamily="18" charset="0"/>
                      </a:rPr>
                      <m:t>𝛽</m:t>
                    </m:r>
                  </m:oMath>
                </a14:m>
                <a:r>
                  <a:rPr lang="en-US" sz="2200" dirty="0"/>
                  <a:t> depends of the </a:t>
                </a:r>
                <a:r>
                  <a:rPr lang="en-US" sz="2200" dirty="0" err="1"/>
                  <a:t>resel</a:t>
                </a:r>
                <a:r>
                  <a:rPr lang="en-US" sz="2200" dirty="0"/>
                  <a:t> and the size of the cluster, and </a:t>
                </a:r>
                <a14:m>
                  <m:oMath xmlns:m="http://schemas.openxmlformats.org/officeDocument/2006/math">
                    <m:r>
                      <a:rPr lang="en-US" sz="2200" b="0" i="1" smtClean="0">
                        <a:latin typeface="Cambria Math" panose="02040503050406030204" pitchFamily="18" charset="0"/>
                      </a:rPr>
                      <m:t>𝑢</m:t>
                    </m:r>
                  </m:oMath>
                </a14:m>
                <a:r>
                  <a:rPr lang="en-US" sz="2200" dirty="0"/>
                  <a:t>. </a:t>
                </a:r>
              </a:p>
              <a:p>
                <a:r>
                  <a:rPr lang="en-US" sz="2200" dirty="0"/>
                  <a:t>[</a:t>
                </a:r>
                <a:r>
                  <a:rPr lang="en-US" sz="2200" dirty="0" err="1"/>
                  <a:t>Friston</a:t>
                </a:r>
                <a:r>
                  <a:rPr lang="en-US" sz="2200" dirty="0"/>
                  <a:t> et. al 1994]   </a:t>
                </a:r>
              </a:p>
            </p:txBody>
          </p:sp>
        </mc:Choice>
        <mc:Fallback xmlns="">
          <p:sp>
            <p:nvSpPr>
              <p:cNvPr id="29" name="TextBox 28">
                <a:extLst>
                  <a:ext uri="{FF2B5EF4-FFF2-40B4-BE49-F238E27FC236}">
                    <a16:creationId xmlns:a16="http://schemas.microsoft.com/office/drawing/2014/main" id="{2285FF70-71D3-F641-B1A3-A0E8796EEFDC}"/>
                  </a:ext>
                </a:extLst>
              </p:cNvPr>
              <p:cNvSpPr txBox="1">
                <a:spLocks noRot="1" noChangeAspect="1" noMove="1" noResize="1" noEditPoints="1" noAdjustHandles="1" noChangeArrowheads="1" noChangeShapeType="1" noTextEdit="1"/>
              </p:cNvSpPr>
              <p:nvPr/>
            </p:nvSpPr>
            <p:spPr>
              <a:xfrm>
                <a:off x="393277" y="5461086"/>
                <a:ext cx="11416651" cy="785408"/>
              </a:xfrm>
              <a:prstGeom prst="rect">
                <a:avLst/>
              </a:prstGeom>
              <a:blipFill>
                <a:blip r:embed="rId5"/>
                <a:stretch>
                  <a:fillRect l="-667" t="-3175" b="-12698"/>
                </a:stretch>
              </a:blipFill>
            </p:spPr>
            <p:txBody>
              <a:bodyPr/>
              <a:lstStyle/>
              <a:p>
                <a:r>
                  <a:rPr lang="en-US">
                    <a:noFill/>
                  </a:rPr>
                  <a:t> </a:t>
                </a:r>
              </a:p>
            </p:txBody>
          </p:sp>
        </mc:Fallback>
      </mc:AlternateContent>
    </p:spTree>
    <p:extLst>
      <p:ext uri="{BB962C8B-B14F-4D97-AF65-F5344CB8AC3E}">
        <p14:creationId xmlns:p14="http://schemas.microsoft.com/office/powerpoint/2010/main" val="3003375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647AB-A99D-6D46-86C4-72873BB9BFA6}"/>
              </a:ext>
            </a:extLst>
          </p:cNvPr>
          <p:cNvSpPr>
            <a:spLocks noGrp="1"/>
          </p:cNvSpPr>
          <p:nvPr>
            <p:ph type="title"/>
          </p:nvPr>
        </p:nvSpPr>
        <p:spPr>
          <a:xfrm>
            <a:off x="586115" y="404218"/>
            <a:ext cx="10515600" cy="1325563"/>
          </a:xfrm>
        </p:spPr>
        <p:txBody>
          <a:bodyPr/>
          <a:lstStyle/>
          <a:p>
            <a:r>
              <a:rPr lang="en-US" dirty="0"/>
              <a:t>Correction of local maxima</a:t>
            </a:r>
          </a:p>
        </p:txBody>
      </p:sp>
      <p:sp>
        <p:nvSpPr>
          <p:cNvPr id="4" name="Slide Number Placeholder 3">
            <a:extLst>
              <a:ext uri="{FF2B5EF4-FFF2-40B4-BE49-F238E27FC236}">
                <a16:creationId xmlns:a16="http://schemas.microsoft.com/office/drawing/2014/main" id="{EF44DAD1-E81E-374E-9CAE-AE39225F85C3}"/>
              </a:ext>
            </a:extLst>
          </p:cNvPr>
          <p:cNvSpPr>
            <a:spLocks noGrp="1"/>
          </p:cNvSpPr>
          <p:nvPr>
            <p:ph type="sldNum" sz="quarter" idx="10"/>
          </p:nvPr>
        </p:nvSpPr>
        <p:spPr/>
        <p:txBody>
          <a:bodyPr/>
          <a:lstStyle/>
          <a:p>
            <a:fld id="{AF7A4240-49DE-45C7-BB34-957B10509EC9}" type="slidenum">
              <a:rPr lang="en-US" smtClean="0"/>
              <a:pPr/>
              <a:t>18</a:t>
            </a:fld>
            <a:endParaRPr lang="en-US" dirty="0"/>
          </a:p>
        </p:txBody>
      </p:sp>
      <p:cxnSp>
        <p:nvCxnSpPr>
          <p:cNvPr id="11" name="Straight Connector 10">
            <a:extLst>
              <a:ext uri="{FF2B5EF4-FFF2-40B4-BE49-F238E27FC236}">
                <a16:creationId xmlns:a16="http://schemas.microsoft.com/office/drawing/2014/main" id="{AA53DE34-7A69-534D-B02D-1957EB06176B}"/>
              </a:ext>
            </a:extLst>
          </p:cNvPr>
          <p:cNvCxnSpPr>
            <a:cxnSpLocks/>
          </p:cNvCxnSpPr>
          <p:nvPr/>
        </p:nvCxnSpPr>
        <p:spPr>
          <a:xfrm>
            <a:off x="1434351" y="2294965"/>
            <a:ext cx="0" cy="3711388"/>
          </a:xfrm>
          <a:prstGeom prst="line">
            <a:avLst/>
          </a:prstGeom>
          <a:ln>
            <a:headEnd type="stealth" w="lg" len="lg"/>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96EB14A-59DE-D748-A7CC-015DF7B8B510}"/>
              </a:ext>
            </a:extLst>
          </p:cNvPr>
          <p:cNvCxnSpPr>
            <a:cxnSpLocks/>
          </p:cNvCxnSpPr>
          <p:nvPr/>
        </p:nvCxnSpPr>
        <p:spPr>
          <a:xfrm flipH="1">
            <a:off x="1434352" y="6006353"/>
            <a:ext cx="9541859" cy="0"/>
          </a:xfrm>
          <a:prstGeom prst="line">
            <a:avLst/>
          </a:prstGeom>
          <a:ln>
            <a:headEnd type="stealth" w="lg" len="lg"/>
            <a:tailEnd type="none"/>
          </a:ln>
        </p:spPr>
        <p:style>
          <a:lnRef idx="1">
            <a:schemeClr val="accent1"/>
          </a:lnRef>
          <a:fillRef idx="0">
            <a:schemeClr val="accent1"/>
          </a:fillRef>
          <a:effectRef idx="0">
            <a:schemeClr val="accent1"/>
          </a:effectRef>
          <a:fontRef idx="minor">
            <a:schemeClr val="tx1"/>
          </a:fontRef>
        </p:style>
      </p:cxnSp>
      <p:sp>
        <p:nvSpPr>
          <p:cNvPr id="17" name="Freeform 16">
            <a:extLst>
              <a:ext uri="{FF2B5EF4-FFF2-40B4-BE49-F238E27FC236}">
                <a16:creationId xmlns:a16="http://schemas.microsoft.com/office/drawing/2014/main" id="{AC24BBF3-E979-CE46-8892-F3ABB8F8B54A}"/>
              </a:ext>
            </a:extLst>
          </p:cNvPr>
          <p:cNvSpPr/>
          <p:nvPr/>
        </p:nvSpPr>
        <p:spPr>
          <a:xfrm>
            <a:off x="1506071" y="2886542"/>
            <a:ext cx="8910918" cy="3101065"/>
          </a:xfrm>
          <a:custGeom>
            <a:avLst/>
            <a:gdLst>
              <a:gd name="connsiteX0" fmla="*/ 0 w 8541557"/>
              <a:gd name="connsiteY0" fmla="*/ 3801043 h 3954587"/>
              <a:gd name="connsiteX1" fmla="*/ 3209365 w 8541557"/>
              <a:gd name="connsiteY1" fmla="*/ 1344714 h 3954587"/>
              <a:gd name="connsiteX2" fmla="*/ 3801035 w 8541557"/>
              <a:gd name="connsiteY2" fmla="*/ 3729326 h 3954587"/>
              <a:gd name="connsiteX3" fmla="*/ 5199529 w 8541557"/>
              <a:gd name="connsiteY3" fmla="*/ 2886643 h 3954587"/>
              <a:gd name="connsiteX4" fmla="*/ 5719482 w 8541557"/>
              <a:gd name="connsiteY4" fmla="*/ 3747255 h 3954587"/>
              <a:gd name="connsiteX5" fmla="*/ 5898777 w 8541557"/>
              <a:gd name="connsiteY5" fmla="*/ 8 h 3954587"/>
              <a:gd name="connsiteX6" fmla="*/ 6096000 w 8541557"/>
              <a:gd name="connsiteY6" fmla="*/ 3783114 h 3954587"/>
              <a:gd name="connsiteX7" fmla="*/ 6795247 w 8541557"/>
              <a:gd name="connsiteY7" fmla="*/ 2474267 h 3954587"/>
              <a:gd name="connsiteX8" fmla="*/ 8337177 w 8541557"/>
              <a:gd name="connsiteY8" fmla="*/ 3801043 h 3954587"/>
              <a:gd name="connsiteX9" fmla="*/ 8480612 w 8541557"/>
              <a:gd name="connsiteY9" fmla="*/ 3872761 h 3954587"/>
              <a:gd name="connsiteX0" fmla="*/ 0 w 8541557"/>
              <a:gd name="connsiteY0" fmla="*/ 3801043 h 3954587"/>
              <a:gd name="connsiteX1" fmla="*/ 2008095 w 8541557"/>
              <a:gd name="connsiteY1" fmla="*/ 1990173 h 3954587"/>
              <a:gd name="connsiteX2" fmla="*/ 3801035 w 8541557"/>
              <a:gd name="connsiteY2" fmla="*/ 3729326 h 3954587"/>
              <a:gd name="connsiteX3" fmla="*/ 5199529 w 8541557"/>
              <a:gd name="connsiteY3" fmla="*/ 2886643 h 3954587"/>
              <a:gd name="connsiteX4" fmla="*/ 5719482 w 8541557"/>
              <a:gd name="connsiteY4" fmla="*/ 3747255 h 3954587"/>
              <a:gd name="connsiteX5" fmla="*/ 5898777 w 8541557"/>
              <a:gd name="connsiteY5" fmla="*/ 8 h 3954587"/>
              <a:gd name="connsiteX6" fmla="*/ 6096000 w 8541557"/>
              <a:gd name="connsiteY6" fmla="*/ 3783114 h 3954587"/>
              <a:gd name="connsiteX7" fmla="*/ 6795247 w 8541557"/>
              <a:gd name="connsiteY7" fmla="*/ 2474267 h 3954587"/>
              <a:gd name="connsiteX8" fmla="*/ 8337177 w 8541557"/>
              <a:gd name="connsiteY8" fmla="*/ 3801043 h 3954587"/>
              <a:gd name="connsiteX9" fmla="*/ 8480612 w 8541557"/>
              <a:gd name="connsiteY9" fmla="*/ 3872761 h 3954587"/>
              <a:gd name="connsiteX0" fmla="*/ 0 w 8541557"/>
              <a:gd name="connsiteY0" fmla="*/ 3801043 h 3954587"/>
              <a:gd name="connsiteX1" fmla="*/ 2008095 w 8541557"/>
              <a:gd name="connsiteY1" fmla="*/ 1990173 h 3954587"/>
              <a:gd name="connsiteX2" fmla="*/ 3801035 w 8541557"/>
              <a:gd name="connsiteY2" fmla="*/ 3729326 h 3954587"/>
              <a:gd name="connsiteX3" fmla="*/ 5199529 w 8541557"/>
              <a:gd name="connsiteY3" fmla="*/ 2886643 h 3954587"/>
              <a:gd name="connsiteX4" fmla="*/ 5719482 w 8541557"/>
              <a:gd name="connsiteY4" fmla="*/ 3747255 h 3954587"/>
              <a:gd name="connsiteX5" fmla="*/ 5898777 w 8541557"/>
              <a:gd name="connsiteY5" fmla="*/ 8 h 3954587"/>
              <a:gd name="connsiteX6" fmla="*/ 6096000 w 8541557"/>
              <a:gd name="connsiteY6" fmla="*/ 3783114 h 3954587"/>
              <a:gd name="connsiteX7" fmla="*/ 6795247 w 8541557"/>
              <a:gd name="connsiteY7" fmla="*/ 2474267 h 3954587"/>
              <a:gd name="connsiteX8" fmla="*/ 8337177 w 8541557"/>
              <a:gd name="connsiteY8" fmla="*/ 3801043 h 3954587"/>
              <a:gd name="connsiteX9" fmla="*/ 8480612 w 8541557"/>
              <a:gd name="connsiteY9" fmla="*/ 3872761 h 3954587"/>
              <a:gd name="connsiteX0" fmla="*/ 0 w 8541557"/>
              <a:gd name="connsiteY0" fmla="*/ 3801043 h 3954587"/>
              <a:gd name="connsiteX1" fmla="*/ 2008095 w 8541557"/>
              <a:gd name="connsiteY1" fmla="*/ 1990173 h 3954587"/>
              <a:gd name="connsiteX2" fmla="*/ 3801035 w 8541557"/>
              <a:gd name="connsiteY2" fmla="*/ 3729326 h 3954587"/>
              <a:gd name="connsiteX3" fmla="*/ 4787153 w 8541557"/>
              <a:gd name="connsiteY3" fmla="*/ 2922502 h 3954587"/>
              <a:gd name="connsiteX4" fmla="*/ 5719482 w 8541557"/>
              <a:gd name="connsiteY4" fmla="*/ 3747255 h 3954587"/>
              <a:gd name="connsiteX5" fmla="*/ 5898777 w 8541557"/>
              <a:gd name="connsiteY5" fmla="*/ 8 h 3954587"/>
              <a:gd name="connsiteX6" fmla="*/ 6096000 w 8541557"/>
              <a:gd name="connsiteY6" fmla="*/ 3783114 h 3954587"/>
              <a:gd name="connsiteX7" fmla="*/ 6795247 w 8541557"/>
              <a:gd name="connsiteY7" fmla="*/ 2474267 h 3954587"/>
              <a:gd name="connsiteX8" fmla="*/ 8337177 w 8541557"/>
              <a:gd name="connsiteY8" fmla="*/ 3801043 h 3954587"/>
              <a:gd name="connsiteX9" fmla="*/ 8480612 w 8541557"/>
              <a:gd name="connsiteY9" fmla="*/ 3872761 h 3954587"/>
              <a:gd name="connsiteX0" fmla="*/ 0 w 8541557"/>
              <a:gd name="connsiteY0" fmla="*/ 3801043 h 3954587"/>
              <a:gd name="connsiteX1" fmla="*/ 2008095 w 8541557"/>
              <a:gd name="connsiteY1" fmla="*/ 1990173 h 3954587"/>
              <a:gd name="connsiteX2" fmla="*/ 3801035 w 8541557"/>
              <a:gd name="connsiteY2" fmla="*/ 3729326 h 3954587"/>
              <a:gd name="connsiteX3" fmla="*/ 4787153 w 8541557"/>
              <a:gd name="connsiteY3" fmla="*/ 2922502 h 3954587"/>
              <a:gd name="connsiteX4" fmla="*/ 5719482 w 8541557"/>
              <a:gd name="connsiteY4" fmla="*/ 3747255 h 3954587"/>
              <a:gd name="connsiteX5" fmla="*/ 5898777 w 8541557"/>
              <a:gd name="connsiteY5" fmla="*/ 8 h 3954587"/>
              <a:gd name="connsiteX6" fmla="*/ 6096000 w 8541557"/>
              <a:gd name="connsiteY6" fmla="*/ 3783114 h 3954587"/>
              <a:gd name="connsiteX7" fmla="*/ 6795247 w 8541557"/>
              <a:gd name="connsiteY7" fmla="*/ 2474267 h 3954587"/>
              <a:gd name="connsiteX8" fmla="*/ 8337177 w 8541557"/>
              <a:gd name="connsiteY8" fmla="*/ 3801043 h 3954587"/>
              <a:gd name="connsiteX9" fmla="*/ 8480612 w 8541557"/>
              <a:gd name="connsiteY9" fmla="*/ 3872761 h 3954587"/>
              <a:gd name="connsiteX0" fmla="*/ 0 w 8541557"/>
              <a:gd name="connsiteY0" fmla="*/ 3801043 h 3954587"/>
              <a:gd name="connsiteX1" fmla="*/ 2008095 w 8541557"/>
              <a:gd name="connsiteY1" fmla="*/ 1990173 h 3954587"/>
              <a:gd name="connsiteX2" fmla="*/ 3801035 w 8541557"/>
              <a:gd name="connsiteY2" fmla="*/ 3729326 h 3954587"/>
              <a:gd name="connsiteX3" fmla="*/ 4787153 w 8541557"/>
              <a:gd name="connsiteY3" fmla="*/ 2922502 h 3954587"/>
              <a:gd name="connsiteX4" fmla="*/ 5719482 w 8541557"/>
              <a:gd name="connsiteY4" fmla="*/ 3747255 h 3954587"/>
              <a:gd name="connsiteX5" fmla="*/ 5898777 w 8541557"/>
              <a:gd name="connsiteY5" fmla="*/ 8 h 3954587"/>
              <a:gd name="connsiteX6" fmla="*/ 6096000 w 8541557"/>
              <a:gd name="connsiteY6" fmla="*/ 3783114 h 3954587"/>
              <a:gd name="connsiteX7" fmla="*/ 6795247 w 8541557"/>
              <a:gd name="connsiteY7" fmla="*/ 2474267 h 3954587"/>
              <a:gd name="connsiteX8" fmla="*/ 8337177 w 8541557"/>
              <a:gd name="connsiteY8" fmla="*/ 3801043 h 3954587"/>
              <a:gd name="connsiteX9" fmla="*/ 8480612 w 8541557"/>
              <a:gd name="connsiteY9" fmla="*/ 3872761 h 3954587"/>
              <a:gd name="connsiteX0" fmla="*/ 0 w 8524530"/>
              <a:gd name="connsiteY0" fmla="*/ 3801043 h 3954587"/>
              <a:gd name="connsiteX1" fmla="*/ 2008095 w 8524530"/>
              <a:gd name="connsiteY1" fmla="*/ 1990173 h 3954587"/>
              <a:gd name="connsiteX2" fmla="*/ 3801035 w 8524530"/>
              <a:gd name="connsiteY2" fmla="*/ 3729326 h 3954587"/>
              <a:gd name="connsiteX3" fmla="*/ 4787153 w 8524530"/>
              <a:gd name="connsiteY3" fmla="*/ 2922502 h 3954587"/>
              <a:gd name="connsiteX4" fmla="*/ 5719482 w 8524530"/>
              <a:gd name="connsiteY4" fmla="*/ 3747255 h 3954587"/>
              <a:gd name="connsiteX5" fmla="*/ 5898777 w 8524530"/>
              <a:gd name="connsiteY5" fmla="*/ 8 h 3954587"/>
              <a:gd name="connsiteX6" fmla="*/ 6096000 w 8524530"/>
              <a:gd name="connsiteY6" fmla="*/ 3783114 h 3954587"/>
              <a:gd name="connsiteX7" fmla="*/ 7135906 w 8524530"/>
              <a:gd name="connsiteY7" fmla="*/ 2474267 h 3954587"/>
              <a:gd name="connsiteX8" fmla="*/ 8337177 w 8524530"/>
              <a:gd name="connsiteY8" fmla="*/ 3801043 h 3954587"/>
              <a:gd name="connsiteX9" fmla="*/ 8480612 w 8524530"/>
              <a:gd name="connsiteY9" fmla="*/ 3872761 h 3954587"/>
              <a:gd name="connsiteX0" fmla="*/ 0 w 8524530"/>
              <a:gd name="connsiteY0" fmla="*/ 3801043 h 3954587"/>
              <a:gd name="connsiteX1" fmla="*/ 2008095 w 8524530"/>
              <a:gd name="connsiteY1" fmla="*/ 1990173 h 3954587"/>
              <a:gd name="connsiteX2" fmla="*/ 3801035 w 8524530"/>
              <a:gd name="connsiteY2" fmla="*/ 3729326 h 3954587"/>
              <a:gd name="connsiteX3" fmla="*/ 4787153 w 8524530"/>
              <a:gd name="connsiteY3" fmla="*/ 2922502 h 3954587"/>
              <a:gd name="connsiteX4" fmla="*/ 5719482 w 8524530"/>
              <a:gd name="connsiteY4" fmla="*/ 3747255 h 3954587"/>
              <a:gd name="connsiteX5" fmla="*/ 5898777 w 8524530"/>
              <a:gd name="connsiteY5" fmla="*/ 8 h 3954587"/>
              <a:gd name="connsiteX6" fmla="*/ 6096000 w 8524530"/>
              <a:gd name="connsiteY6" fmla="*/ 3783114 h 3954587"/>
              <a:gd name="connsiteX7" fmla="*/ 7135906 w 8524530"/>
              <a:gd name="connsiteY7" fmla="*/ 2474267 h 3954587"/>
              <a:gd name="connsiteX8" fmla="*/ 8337177 w 8524530"/>
              <a:gd name="connsiteY8" fmla="*/ 3801043 h 3954587"/>
              <a:gd name="connsiteX9" fmla="*/ 8480612 w 8524530"/>
              <a:gd name="connsiteY9" fmla="*/ 3872761 h 3954587"/>
              <a:gd name="connsiteX0" fmla="*/ 0 w 8524530"/>
              <a:gd name="connsiteY0" fmla="*/ 3801043 h 3954587"/>
              <a:gd name="connsiteX1" fmla="*/ 2008095 w 8524530"/>
              <a:gd name="connsiteY1" fmla="*/ 1990173 h 3954587"/>
              <a:gd name="connsiteX2" fmla="*/ 3801035 w 8524530"/>
              <a:gd name="connsiteY2" fmla="*/ 3729326 h 3954587"/>
              <a:gd name="connsiteX3" fmla="*/ 4787153 w 8524530"/>
              <a:gd name="connsiteY3" fmla="*/ 2922502 h 3954587"/>
              <a:gd name="connsiteX4" fmla="*/ 5486400 w 8524530"/>
              <a:gd name="connsiteY4" fmla="*/ 3818972 h 3954587"/>
              <a:gd name="connsiteX5" fmla="*/ 5898777 w 8524530"/>
              <a:gd name="connsiteY5" fmla="*/ 8 h 3954587"/>
              <a:gd name="connsiteX6" fmla="*/ 6096000 w 8524530"/>
              <a:gd name="connsiteY6" fmla="*/ 3783114 h 3954587"/>
              <a:gd name="connsiteX7" fmla="*/ 7135906 w 8524530"/>
              <a:gd name="connsiteY7" fmla="*/ 2474267 h 3954587"/>
              <a:gd name="connsiteX8" fmla="*/ 8337177 w 8524530"/>
              <a:gd name="connsiteY8" fmla="*/ 3801043 h 3954587"/>
              <a:gd name="connsiteX9" fmla="*/ 8480612 w 8524530"/>
              <a:gd name="connsiteY9" fmla="*/ 3872761 h 3954587"/>
              <a:gd name="connsiteX0" fmla="*/ 0 w 8524530"/>
              <a:gd name="connsiteY0" fmla="*/ 3801038 h 3954582"/>
              <a:gd name="connsiteX1" fmla="*/ 2008095 w 8524530"/>
              <a:gd name="connsiteY1" fmla="*/ 1990168 h 3954582"/>
              <a:gd name="connsiteX2" fmla="*/ 3801035 w 8524530"/>
              <a:gd name="connsiteY2" fmla="*/ 3729321 h 3954582"/>
              <a:gd name="connsiteX3" fmla="*/ 4787153 w 8524530"/>
              <a:gd name="connsiteY3" fmla="*/ 2922497 h 3954582"/>
              <a:gd name="connsiteX4" fmla="*/ 5486400 w 8524530"/>
              <a:gd name="connsiteY4" fmla="*/ 3818967 h 3954582"/>
              <a:gd name="connsiteX5" fmla="*/ 5898777 w 8524530"/>
              <a:gd name="connsiteY5" fmla="*/ 3 h 3954582"/>
              <a:gd name="connsiteX6" fmla="*/ 6275295 w 8524530"/>
              <a:gd name="connsiteY6" fmla="*/ 3836898 h 3954582"/>
              <a:gd name="connsiteX7" fmla="*/ 7135906 w 8524530"/>
              <a:gd name="connsiteY7" fmla="*/ 2474262 h 3954582"/>
              <a:gd name="connsiteX8" fmla="*/ 8337177 w 8524530"/>
              <a:gd name="connsiteY8" fmla="*/ 3801038 h 3954582"/>
              <a:gd name="connsiteX9" fmla="*/ 8480612 w 8524530"/>
              <a:gd name="connsiteY9" fmla="*/ 3872756 h 3954582"/>
              <a:gd name="connsiteX0" fmla="*/ 0 w 8524530"/>
              <a:gd name="connsiteY0" fmla="*/ 3801038 h 3954582"/>
              <a:gd name="connsiteX1" fmla="*/ 2008095 w 8524530"/>
              <a:gd name="connsiteY1" fmla="*/ 1990168 h 3954582"/>
              <a:gd name="connsiteX2" fmla="*/ 3801035 w 8524530"/>
              <a:gd name="connsiteY2" fmla="*/ 3729321 h 3954582"/>
              <a:gd name="connsiteX3" fmla="*/ 4787153 w 8524530"/>
              <a:gd name="connsiteY3" fmla="*/ 2922497 h 3954582"/>
              <a:gd name="connsiteX4" fmla="*/ 5486400 w 8524530"/>
              <a:gd name="connsiteY4" fmla="*/ 3818967 h 3954582"/>
              <a:gd name="connsiteX5" fmla="*/ 5898777 w 8524530"/>
              <a:gd name="connsiteY5" fmla="*/ 3 h 3954582"/>
              <a:gd name="connsiteX6" fmla="*/ 6275295 w 8524530"/>
              <a:gd name="connsiteY6" fmla="*/ 3836898 h 3954582"/>
              <a:gd name="connsiteX7" fmla="*/ 7135906 w 8524530"/>
              <a:gd name="connsiteY7" fmla="*/ 2474262 h 3954582"/>
              <a:gd name="connsiteX8" fmla="*/ 8337177 w 8524530"/>
              <a:gd name="connsiteY8" fmla="*/ 3801038 h 3954582"/>
              <a:gd name="connsiteX9" fmla="*/ 8480612 w 8524530"/>
              <a:gd name="connsiteY9" fmla="*/ 3872756 h 3954582"/>
              <a:gd name="connsiteX0" fmla="*/ 0 w 8524530"/>
              <a:gd name="connsiteY0" fmla="*/ 3801037 h 3957762"/>
              <a:gd name="connsiteX1" fmla="*/ 2008095 w 8524530"/>
              <a:gd name="connsiteY1" fmla="*/ 1990167 h 3957762"/>
              <a:gd name="connsiteX2" fmla="*/ 3801035 w 8524530"/>
              <a:gd name="connsiteY2" fmla="*/ 3729320 h 3957762"/>
              <a:gd name="connsiteX3" fmla="*/ 4787153 w 8524530"/>
              <a:gd name="connsiteY3" fmla="*/ 2922496 h 3957762"/>
              <a:gd name="connsiteX4" fmla="*/ 5468470 w 8524530"/>
              <a:gd name="connsiteY4" fmla="*/ 3854825 h 3957762"/>
              <a:gd name="connsiteX5" fmla="*/ 5898777 w 8524530"/>
              <a:gd name="connsiteY5" fmla="*/ 2 h 3957762"/>
              <a:gd name="connsiteX6" fmla="*/ 6275295 w 8524530"/>
              <a:gd name="connsiteY6" fmla="*/ 3836897 h 3957762"/>
              <a:gd name="connsiteX7" fmla="*/ 7135906 w 8524530"/>
              <a:gd name="connsiteY7" fmla="*/ 2474261 h 3957762"/>
              <a:gd name="connsiteX8" fmla="*/ 8337177 w 8524530"/>
              <a:gd name="connsiteY8" fmla="*/ 3801037 h 3957762"/>
              <a:gd name="connsiteX9" fmla="*/ 8480612 w 8524530"/>
              <a:gd name="connsiteY9" fmla="*/ 3872755 h 3957762"/>
              <a:gd name="connsiteX0" fmla="*/ 0 w 8524530"/>
              <a:gd name="connsiteY0" fmla="*/ 3801037 h 3954581"/>
              <a:gd name="connsiteX1" fmla="*/ 2008095 w 8524530"/>
              <a:gd name="connsiteY1" fmla="*/ 1990167 h 3954581"/>
              <a:gd name="connsiteX2" fmla="*/ 3801035 w 8524530"/>
              <a:gd name="connsiteY2" fmla="*/ 3729320 h 3954581"/>
              <a:gd name="connsiteX3" fmla="*/ 4787153 w 8524530"/>
              <a:gd name="connsiteY3" fmla="*/ 2922496 h 3954581"/>
              <a:gd name="connsiteX4" fmla="*/ 5468470 w 8524530"/>
              <a:gd name="connsiteY4" fmla="*/ 3854825 h 3954581"/>
              <a:gd name="connsiteX5" fmla="*/ 5898777 w 8524530"/>
              <a:gd name="connsiteY5" fmla="*/ 2 h 3954581"/>
              <a:gd name="connsiteX6" fmla="*/ 6275295 w 8524530"/>
              <a:gd name="connsiteY6" fmla="*/ 3836897 h 3954581"/>
              <a:gd name="connsiteX7" fmla="*/ 7135906 w 8524530"/>
              <a:gd name="connsiteY7" fmla="*/ 2474261 h 3954581"/>
              <a:gd name="connsiteX8" fmla="*/ 8337177 w 8524530"/>
              <a:gd name="connsiteY8" fmla="*/ 3801037 h 3954581"/>
              <a:gd name="connsiteX9" fmla="*/ 8480612 w 8524530"/>
              <a:gd name="connsiteY9" fmla="*/ 3872755 h 3954581"/>
              <a:gd name="connsiteX0" fmla="*/ 0 w 8524530"/>
              <a:gd name="connsiteY0" fmla="*/ 3801037 h 3954581"/>
              <a:gd name="connsiteX1" fmla="*/ 2008095 w 8524530"/>
              <a:gd name="connsiteY1" fmla="*/ 1990167 h 3954581"/>
              <a:gd name="connsiteX2" fmla="*/ 3460376 w 8524530"/>
              <a:gd name="connsiteY2" fmla="*/ 3747250 h 3954581"/>
              <a:gd name="connsiteX3" fmla="*/ 4787153 w 8524530"/>
              <a:gd name="connsiteY3" fmla="*/ 2922496 h 3954581"/>
              <a:gd name="connsiteX4" fmla="*/ 5468470 w 8524530"/>
              <a:gd name="connsiteY4" fmla="*/ 3854825 h 3954581"/>
              <a:gd name="connsiteX5" fmla="*/ 5898777 w 8524530"/>
              <a:gd name="connsiteY5" fmla="*/ 2 h 3954581"/>
              <a:gd name="connsiteX6" fmla="*/ 6275295 w 8524530"/>
              <a:gd name="connsiteY6" fmla="*/ 3836897 h 3954581"/>
              <a:gd name="connsiteX7" fmla="*/ 7135906 w 8524530"/>
              <a:gd name="connsiteY7" fmla="*/ 2474261 h 3954581"/>
              <a:gd name="connsiteX8" fmla="*/ 8337177 w 8524530"/>
              <a:gd name="connsiteY8" fmla="*/ 3801037 h 3954581"/>
              <a:gd name="connsiteX9" fmla="*/ 8480612 w 8524530"/>
              <a:gd name="connsiteY9" fmla="*/ 3872755 h 3954581"/>
              <a:gd name="connsiteX0" fmla="*/ 0 w 8524530"/>
              <a:gd name="connsiteY0" fmla="*/ 3801037 h 3954581"/>
              <a:gd name="connsiteX1" fmla="*/ 2008095 w 8524530"/>
              <a:gd name="connsiteY1" fmla="*/ 1990167 h 3954581"/>
              <a:gd name="connsiteX2" fmla="*/ 3460376 w 8524530"/>
              <a:gd name="connsiteY2" fmla="*/ 3747250 h 3954581"/>
              <a:gd name="connsiteX3" fmla="*/ 4787153 w 8524530"/>
              <a:gd name="connsiteY3" fmla="*/ 2922496 h 3954581"/>
              <a:gd name="connsiteX4" fmla="*/ 5468470 w 8524530"/>
              <a:gd name="connsiteY4" fmla="*/ 3854825 h 3954581"/>
              <a:gd name="connsiteX5" fmla="*/ 5898777 w 8524530"/>
              <a:gd name="connsiteY5" fmla="*/ 2 h 3954581"/>
              <a:gd name="connsiteX6" fmla="*/ 6275295 w 8524530"/>
              <a:gd name="connsiteY6" fmla="*/ 3836897 h 3954581"/>
              <a:gd name="connsiteX7" fmla="*/ 7135906 w 8524530"/>
              <a:gd name="connsiteY7" fmla="*/ 2474261 h 3954581"/>
              <a:gd name="connsiteX8" fmla="*/ 8337177 w 8524530"/>
              <a:gd name="connsiteY8" fmla="*/ 3801037 h 3954581"/>
              <a:gd name="connsiteX9" fmla="*/ 8480612 w 8524530"/>
              <a:gd name="connsiteY9" fmla="*/ 3872755 h 3954581"/>
              <a:gd name="connsiteX0" fmla="*/ 0 w 8524530"/>
              <a:gd name="connsiteY0" fmla="*/ 3801037 h 3959638"/>
              <a:gd name="connsiteX1" fmla="*/ 2008095 w 8524530"/>
              <a:gd name="connsiteY1" fmla="*/ 1990167 h 3959638"/>
              <a:gd name="connsiteX2" fmla="*/ 3460376 w 8524530"/>
              <a:gd name="connsiteY2" fmla="*/ 3747250 h 3959638"/>
              <a:gd name="connsiteX3" fmla="*/ 4572000 w 8524530"/>
              <a:gd name="connsiteY3" fmla="*/ 2940425 h 3959638"/>
              <a:gd name="connsiteX4" fmla="*/ 5468470 w 8524530"/>
              <a:gd name="connsiteY4" fmla="*/ 3854825 h 3959638"/>
              <a:gd name="connsiteX5" fmla="*/ 5898777 w 8524530"/>
              <a:gd name="connsiteY5" fmla="*/ 2 h 3959638"/>
              <a:gd name="connsiteX6" fmla="*/ 6275295 w 8524530"/>
              <a:gd name="connsiteY6" fmla="*/ 3836897 h 3959638"/>
              <a:gd name="connsiteX7" fmla="*/ 7135906 w 8524530"/>
              <a:gd name="connsiteY7" fmla="*/ 2474261 h 3959638"/>
              <a:gd name="connsiteX8" fmla="*/ 8337177 w 8524530"/>
              <a:gd name="connsiteY8" fmla="*/ 3801037 h 3959638"/>
              <a:gd name="connsiteX9" fmla="*/ 8480612 w 8524530"/>
              <a:gd name="connsiteY9" fmla="*/ 3872755 h 3959638"/>
              <a:gd name="connsiteX0" fmla="*/ 0 w 8524530"/>
              <a:gd name="connsiteY0" fmla="*/ 3801037 h 3958618"/>
              <a:gd name="connsiteX1" fmla="*/ 2008095 w 8524530"/>
              <a:gd name="connsiteY1" fmla="*/ 1990167 h 3958618"/>
              <a:gd name="connsiteX2" fmla="*/ 3460376 w 8524530"/>
              <a:gd name="connsiteY2" fmla="*/ 3747250 h 3958618"/>
              <a:gd name="connsiteX3" fmla="*/ 4572000 w 8524530"/>
              <a:gd name="connsiteY3" fmla="*/ 2940425 h 3958618"/>
              <a:gd name="connsiteX4" fmla="*/ 5468470 w 8524530"/>
              <a:gd name="connsiteY4" fmla="*/ 3854825 h 3958618"/>
              <a:gd name="connsiteX5" fmla="*/ 5898777 w 8524530"/>
              <a:gd name="connsiteY5" fmla="*/ 2 h 3958618"/>
              <a:gd name="connsiteX6" fmla="*/ 6275295 w 8524530"/>
              <a:gd name="connsiteY6" fmla="*/ 3836897 h 3958618"/>
              <a:gd name="connsiteX7" fmla="*/ 7135906 w 8524530"/>
              <a:gd name="connsiteY7" fmla="*/ 2474261 h 3958618"/>
              <a:gd name="connsiteX8" fmla="*/ 8337177 w 8524530"/>
              <a:gd name="connsiteY8" fmla="*/ 3801037 h 3958618"/>
              <a:gd name="connsiteX9" fmla="*/ 8480612 w 8524530"/>
              <a:gd name="connsiteY9" fmla="*/ 3872755 h 3958618"/>
              <a:gd name="connsiteX0" fmla="*/ 0 w 8524530"/>
              <a:gd name="connsiteY0" fmla="*/ 3801108 h 3954652"/>
              <a:gd name="connsiteX1" fmla="*/ 2008095 w 8524530"/>
              <a:gd name="connsiteY1" fmla="*/ 1990238 h 3954652"/>
              <a:gd name="connsiteX2" fmla="*/ 3460376 w 8524530"/>
              <a:gd name="connsiteY2" fmla="*/ 3747321 h 3954652"/>
              <a:gd name="connsiteX3" fmla="*/ 4572000 w 8524530"/>
              <a:gd name="connsiteY3" fmla="*/ 2940496 h 3954652"/>
              <a:gd name="connsiteX4" fmla="*/ 5378823 w 8524530"/>
              <a:gd name="connsiteY4" fmla="*/ 3729390 h 3954652"/>
              <a:gd name="connsiteX5" fmla="*/ 5898777 w 8524530"/>
              <a:gd name="connsiteY5" fmla="*/ 73 h 3954652"/>
              <a:gd name="connsiteX6" fmla="*/ 6275295 w 8524530"/>
              <a:gd name="connsiteY6" fmla="*/ 3836968 h 3954652"/>
              <a:gd name="connsiteX7" fmla="*/ 7135906 w 8524530"/>
              <a:gd name="connsiteY7" fmla="*/ 2474332 h 3954652"/>
              <a:gd name="connsiteX8" fmla="*/ 8337177 w 8524530"/>
              <a:gd name="connsiteY8" fmla="*/ 3801108 h 3954652"/>
              <a:gd name="connsiteX9" fmla="*/ 8480612 w 8524530"/>
              <a:gd name="connsiteY9" fmla="*/ 3872826 h 3954652"/>
              <a:gd name="connsiteX0" fmla="*/ 0 w 8524530"/>
              <a:gd name="connsiteY0" fmla="*/ 3801100 h 3954644"/>
              <a:gd name="connsiteX1" fmla="*/ 2008095 w 8524530"/>
              <a:gd name="connsiteY1" fmla="*/ 1990230 h 3954644"/>
              <a:gd name="connsiteX2" fmla="*/ 3460376 w 8524530"/>
              <a:gd name="connsiteY2" fmla="*/ 3747313 h 3954644"/>
              <a:gd name="connsiteX3" fmla="*/ 4572000 w 8524530"/>
              <a:gd name="connsiteY3" fmla="*/ 2940488 h 3954644"/>
              <a:gd name="connsiteX4" fmla="*/ 5378823 w 8524530"/>
              <a:gd name="connsiteY4" fmla="*/ 3729382 h 3954644"/>
              <a:gd name="connsiteX5" fmla="*/ 5898777 w 8524530"/>
              <a:gd name="connsiteY5" fmla="*/ 65 h 3954644"/>
              <a:gd name="connsiteX6" fmla="*/ 6275295 w 8524530"/>
              <a:gd name="connsiteY6" fmla="*/ 3836960 h 3954644"/>
              <a:gd name="connsiteX7" fmla="*/ 7135906 w 8524530"/>
              <a:gd name="connsiteY7" fmla="*/ 2474324 h 3954644"/>
              <a:gd name="connsiteX8" fmla="*/ 8337177 w 8524530"/>
              <a:gd name="connsiteY8" fmla="*/ 3801100 h 3954644"/>
              <a:gd name="connsiteX9" fmla="*/ 8480612 w 8524530"/>
              <a:gd name="connsiteY9" fmla="*/ 3872818 h 3954644"/>
              <a:gd name="connsiteX0" fmla="*/ 0 w 8524530"/>
              <a:gd name="connsiteY0" fmla="*/ 3801100 h 3954644"/>
              <a:gd name="connsiteX1" fmla="*/ 2008095 w 8524530"/>
              <a:gd name="connsiteY1" fmla="*/ 1990230 h 3954644"/>
              <a:gd name="connsiteX2" fmla="*/ 3460376 w 8524530"/>
              <a:gd name="connsiteY2" fmla="*/ 3747313 h 3954644"/>
              <a:gd name="connsiteX3" fmla="*/ 4572000 w 8524530"/>
              <a:gd name="connsiteY3" fmla="*/ 2940488 h 3954644"/>
              <a:gd name="connsiteX4" fmla="*/ 5378823 w 8524530"/>
              <a:gd name="connsiteY4" fmla="*/ 3729382 h 3954644"/>
              <a:gd name="connsiteX5" fmla="*/ 5898777 w 8524530"/>
              <a:gd name="connsiteY5" fmla="*/ 65 h 3954644"/>
              <a:gd name="connsiteX6" fmla="*/ 6275295 w 8524530"/>
              <a:gd name="connsiteY6" fmla="*/ 3836960 h 3954644"/>
              <a:gd name="connsiteX7" fmla="*/ 7135906 w 8524530"/>
              <a:gd name="connsiteY7" fmla="*/ 2474324 h 3954644"/>
              <a:gd name="connsiteX8" fmla="*/ 8337177 w 8524530"/>
              <a:gd name="connsiteY8" fmla="*/ 3801100 h 3954644"/>
              <a:gd name="connsiteX9" fmla="*/ 8480612 w 8524530"/>
              <a:gd name="connsiteY9" fmla="*/ 3872818 h 3954644"/>
              <a:gd name="connsiteX0" fmla="*/ 0 w 8524530"/>
              <a:gd name="connsiteY0" fmla="*/ 1810908 h 1964452"/>
              <a:gd name="connsiteX1" fmla="*/ 2008095 w 8524530"/>
              <a:gd name="connsiteY1" fmla="*/ 38 h 1964452"/>
              <a:gd name="connsiteX2" fmla="*/ 3460376 w 8524530"/>
              <a:gd name="connsiteY2" fmla="*/ 1757121 h 1964452"/>
              <a:gd name="connsiteX3" fmla="*/ 4572000 w 8524530"/>
              <a:gd name="connsiteY3" fmla="*/ 950296 h 1964452"/>
              <a:gd name="connsiteX4" fmla="*/ 5378823 w 8524530"/>
              <a:gd name="connsiteY4" fmla="*/ 1739190 h 1964452"/>
              <a:gd name="connsiteX5" fmla="*/ 5862918 w 8524530"/>
              <a:gd name="connsiteY5" fmla="*/ 233120 h 1964452"/>
              <a:gd name="connsiteX6" fmla="*/ 6275295 w 8524530"/>
              <a:gd name="connsiteY6" fmla="*/ 1846768 h 1964452"/>
              <a:gd name="connsiteX7" fmla="*/ 7135906 w 8524530"/>
              <a:gd name="connsiteY7" fmla="*/ 484132 h 1964452"/>
              <a:gd name="connsiteX8" fmla="*/ 8337177 w 8524530"/>
              <a:gd name="connsiteY8" fmla="*/ 1810908 h 1964452"/>
              <a:gd name="connsiteX9" fmla="*/ 8480612 w 8524530"/>
              <a:gd name="connsiteY9" fmla="*/ 1882626 h 1964452"/>
              <a:gd name="connsiteX0" fmla="*/ 0 w 8524530"/>
              <a:gd name="connsiteY0" fmla="*/ 3012233 h 3165777"/>
              <a:gd name="connsiteX1" fmla="*/ 2008095 w 8524530"/>
              <a:gd name="connsiteY1" fmla="*/ 1201363 h 3165777"/>
              <a:gd name="connsiteX2" fmla="*/ 3460376 w 8524530"/>
              <a:gd name="connsiteY2" fmla="*/ 2958446 h 3165777"/>
              <a:gd name="connsiteX3" fmla="*/ 4572000 w 8524530"/>
              <a:gd name="connsiteY3" fmla="*/ 2151621 h 3165777"/>
              <a:gd name="connsiteX4" fmla="*/ 5378823 w 8524530"/>
              <a:gd name="connsiteY4" fmla="*/ 2940515 h 3165777"/>
              <a:gd name="connsiteX5" fmla="*/ 5809130 w 8524530"/>
              <a:gd name="connsiteY5" fmla="*/ 92 h 3165777"/>
              <a:gd name="connsiteX6" fmla="*/ 6275295 w 8524530"/>
              <a:gd name="connsiteY6" fmla="*/ 3048093 h 3165777"/>
              <a:gd name="connsiteX7" fmla="*/ 7135906 w 8524530"/>
              <a:gd name="connsiteY7" fmla="*/ 1685457 h 3165777"/>
              <a:gd name="connsiteX8" fmla="*/ 8337177 w 8524530"/>
              <a:gd name="connsiteY8" fmla="*/ 3012233 h 3165777"/>
              <a:gd name="connsiteX9" fmla="*/ 8480612 w 8524530"/>
              <a:gd name="connsiteY9" fmla="*/ 3083951 h 3165777"/>
              <a:gd name="connsiteX0" fmla="*/ 0 w 8511567"/>
              <a:gd name="connsiteY0" fmla="*/ 3012233 h 3169207"/>
              <a:gd name="connsiteX1" fmla="*/ 2008095 w 8511567"/>
              <a:gd name="connsiteY1" fmla="*/ 1201363 h 3169207"/>
              <a:gd name="connsiteX2" fmla="*/ 3460376 w 8511567"/>
              <a:gd name="connsiteY2" fmla="*/ 2958446 h 3169207"/>
              <a:gd name="connsiteX3" fmla="*/ 4572000 w 8511567"/>
              <a:gd name="connsiteY3" fmla="*/ 2151621 h 3169207"/>
              <a:gd name="connsiteX4" fmla="*/ 5378823 w 8511567"/>
              <a:gd name="connsiteY4" fmla="*/ 2940515 h 3169207"/>
              <a:gd name="connsiteX5" fmla="*/ 5809130 w 8511567"/>
              <a:gd name="connsiteY5" fmla="*/ 92 h 3169207"/>
              <a:gd name="connsiteX6" fmla="*/ 6275295 w 8511567"/>
              <a:gd name="connsiteY6" fmla="*/ 3048093 h 3169207"/>
              <a:gd name="connsiteX7" fmla="*/ 7476565 w 8511567"/>
              <a:gd name="connsiteY7" fmla="*/ 1631669 h 3169207"/>
              <a:gd name="connsiteX8" fmla="*/ 8337177 w 8511567"/>
              <a:gd name="connsiteY8" fmla="*/ 3012233 h 3169207"/>
              <a:gd name="connsiteX9" fmla="*/ 8480612 w 8511567"/>
              <a:gd name="connsiteY9" fmla="*/ 3083951 h 3169207"/>
              <a:gd name="connsiteX0" fmla="*/ 0 w 8572715"/>
              <a:gd name="connsiteY0" fmla="*/ 3012233 h 3152046"/>
              <a:gd name="connsiteX1" fmla="*/ 2008095 w 8572715"/>
              <a:gd name="connsiteY1" fmla="*/ 1201363 h 3152046"/>
              <a:gd name="connsiteX2" fmla="*/ 3460376 w 8572715"/>
              <a:gd name="connsiteY2" fmla="*/ 2958446 h 3152046"/>
              <a:gd name="connsiteX3" fmla="*/ 4572000 w 8572715"/>
              <a:gd name="connsiteY3" fmla="*/ 2151621 h 3152046"/>
              <a:gd name="connsiteX4" fmla="*/ 5378823 w 8572715"/>
              <a:gd name="connsiteY4" fmla="*/ 2940515 h 3152046"/>
              <a:gd name="connsiteX5" fmla="*/ 5809130 w 8572715"/>
              <a:gd name="connsiteY5" fmla="*/ 92 h 3152046"/>
              <a:gd name="connsiteX6" fmla="*/ 6275295 w 8572715"/>
              <a:gd name="connsiteY6" fmla="*/ 3048093 h 3152046"/>
              <a:gd name="connsiteX7" fmla="*/ 7476565 w 8572715"/>
              <a:gd name="connsiteY7" fmla="*/ 1631669 h 3152046"/>
              <a:gd name="connsiteX8" fmla="*/ 8480612 w 8572715"/>
              <a:gd name="connsiteY8" fmla="*/ 2976374 h 3152046"/>
              <a:gd name="connsiteX9" fmla="*/ 8480612 w 8572715"/>
              <a:gd name="connsiteY9" fmla="*/ 3083951 h 3152046"/>
              <a:gd name="connsiteX0" fmla="*/ 0 w 8922132"/>
              <a:gd name="connsiteY0" fmla="*/ 3012233 h 3131057"/>
              <a:gd name="connsiteX1" fmla="*/ 2008095 w 8922132"/>
              <a:gd name="connsiteY1" fmla="*/ 1201363 h 3131057"/>
              <a:gd name="connsiteX2" fmla="*/ 3460376 w 8922132"/>
              <a:gd name="connsiteY2" fmla="*/ 2958446 h 3131057"/>
              <a:gd name="connsiteX3" fmla="*/ 4572000 w 8922132"/>
              <a:gd name="connsiteY3" fmla="*/ 2151621 h 3131057"/>
              <a:gd name="connsiteX4" fmla="*/ 5378823 w 8922132"/>
              <a:gd name="connsiteY4" fmla="*/ 2940515 h 3131057"/>
              <a:gd name="connsiteX5" fmla="*/ 5809130 w 8922132"/>
              <a:gd name="connsiteY5" fmla="*/ 92 h 3131057"/>
              <a:gd name="connsiteX6" fmla="*/ 6275295 w 8922132"/>
              <a:gd name="connsiteY6" fmla="*/ 3048093 h 3131057"/>
              <a:gd name="connsiteX7" fmla="*/ 7476565 w 8922132"/>
              <a:gd name="connsiteY7" fmla="*/ 1631669 h 3131057"/>
              <a:gd name="connsiteX8" fmla="*/ 8480612 w 8922132"/>
              <a:gd name="connsiteY8" fmla="*/ 2976374 h 3131057"/>
              <a:gd name="connsiteX9" fmla="*/ 8910918 w 8922132"/>
              <a:gd name="connsiteY9" fmla="*/ 3048092 h 3131057"/>
              <a:gd name="connsiteX0" fmla="*/ 0 w 9156977"/>
              <a:gd name="connsiteY0" fmla="*/ 3012233 h 3101065"/>
              <a:gd name="connsiteX1" fmla="*/ 2008095 w 9156977"/>
              <a:gd name="connsiteY1" fmla="*/ 1201363 h 3101065"/>
              <a:gd name="connsiteX2" fmla="*/ 3460376 w 9156977"/>
              <a:gd name="connsiteY2" fmla="*/ 2958446 h 3101065"/>
              <a:gd name="connsiteX3" fmla="*/ 4572000 w 9156977"/>
              <a:gd name="connsiteY3" fmla="*/ 2151621 h 3101065"/>
              <a:gd name="connsiteX4" fmla="*/ 5378823 w 9156977"/>
              <a:gd name="connsiteY4" fmla="*/ 2940515 h 3101065"/>
              <a:gd name="connsiteX5" fmla="*/ 5809130 w 9156977"/>
              <a:gd name="connsiteY5" fmla="*/ 92 h 3101065"/>
              <a:gd name="connsiteX6" fmla="*/ 6275295 w 9156977"/>
              <a:gd name="connsiteY6" fmla="*/ 3048093 h 3101065"/>
              <a:gd name="connsiteX7" fmla="*/ 7476565 w 9156977"/>
              <a:gd name="connsiteY7" fmla="*/ 1631669 h 3101065"/>
              <a:gd name="connsiteX8" fmla="*/ 8480612 w 9156977"/>
              <a:gd name="connsiteY8" fmla="*/ 2976374 h 3101065"/>
              <a:gd name="connsiteX9" fmla="*/ 8910918 w 9156977"/>
              <a:gd name="connsiteY9" fmla="*/ 3048092 h 3101065"/>
              <a:gd name="connsiteX0" fmla="*/ 0 w 8910918"/>
              <a:gd name="connsiteY0" fmla="*/ 3012233 h 3101065"/>
              <a:gd name="connsiteX1" fmla="*/ 2008095 w 8910918"/>
              <a:gd name="connsiteY1" fmla="*/ 1201363 h 3101065"/>
              <a:gd name="connsiteX2" fmla="*/ 3460376 w 8910918"/>
              <a:gd name="connsiteY2" fmla="*/ 2958446 h 3101065"/>
              <a:gd name="connsiteX3" fmla="*/ 4572000 w 8910918"/>
              <a:gd name="connsiteY3" fmla="*/ 2151621 h 3101065"/>
              <a:gd name="connsiteX4" fmla="*/ 5378823 w 8910918"/>
              <a:gd name="connsiteY4" fmla="*/ 2940515 h 3101065"/>
              <a:gd name="connsiteX5" fmla="*/ 5809130 w 8910918"/>
              <a:gd name="connsiteY5" fmla="*/ 92 h 3101065"/>
              <a:gd name="connsiteX6" fmla="*/ 6275295 w 8910918"/>
              <a:gd name="connsiteY6" fmla="*/ 3048093 h 3101065"/>
              <a:gd name="connsiteX7" fmla="*/ 7476565 w 8910918"/>
              <a:gd name="connsiteY7" fmla="*/ 1631669 h 3101065"/>
              <a:gd name="connsiteX8" fmla="*/ 8480612 w 8910918"/>
              <a:gd name="connsiteY8" fmla="*/ 2976374 h 3101065"/>
              <a:gd name="connsiteX9" fmla="*/ 8910918 w 8910918"/>
              <a:gd name="connsiteY9" fmla="*/ 3048092 h 3101065"/>
              <a:gd name="connsiteX0" fmla="*/ 0 w 8910918"/>
              <a:gd name="connsiteY0" fmla="*/ 3012233 h 3101065"/>
              <a:gd name="connsiteX1" fmla="*/ 1631578 w 8910918"/>
              <a:gd name="connsiteY1" fmla="*/ 1380658 h 3101065"/>
              <a:gd name="connsiteX2" fmla="*/ 3460376 w 8910918"/>
              <a:gd name="connsiteY2" fmla="*/ 2958446 h 3101065"/>
              <a:gd name="connsiteX3" fmla="*/ 4572000 w 8910918"/>
              <a:gd name="connsiteY3" fmla="*/ 2151621 h 3101065"/>
              <a:gd name="connsiteX4" fmla="*/ 5378823 w 8910918"/>
              <a:gd name="connsiteY4" fmla="*/ 2940515 h 3101065"/>
              <a:gd name="connsiteX5" fmla="*/ 5809130 w 8910918"/>
              <a:gd name="connsiteY5" fmla="*/ 92 h 3101065"/>
              <a:gd name="connsiteX6" fmla="*/ 6275295 w 8910918"/>
              <a:gd name="connsiteY6" fmla="*/ 3048093 h 3101065"/>
              <a:gd name="connsiteX7" fmla="*/ 7476565 w 8910918"/>
              <a:gd name="connsiteY7" fmla="*/ 1631669 h 3101065"/>
              <a:gd name="connsiteX8" fmla="*/ 8480612 w 8910918"/>
              <a:gd name="connsiteY8" fmla="*/ 2976374 h 3101065"/>
              <a:gd name="connsiteX9" fmla="*/ 8910918 w 8910918"/>
              <a:gd name="connsiteY9" fmla="*/ 3048092 h 3101065"/>
              <a:gd name="connsiteX0" fmla="*/ 0 w 8910918"/>
              <a:gd name="connsiteY0" fmla="*/ 3012233 h 3101065"/>
              <a:gd name="connsiteX1" fmla="*/ 1631578 w 8910918"/>
              <a:gd name="connsiteY1" fmla="*/ 1380658 h 3101065"/>
              <a:gd name="connsiteX2" fmla="*/ 3460376 w 8910918"/>
              <a:gd name="connsiteY2" fmla="*/ 2958446 h 3101065"/>
              <a:gd name="connsiteX3" fmla="*/ 4572000 w 8910918"/>
              <a:gd name="connsiteY3" fmla="*/ 2151621 h 3101065"/>
              <a:gd name="connsiteX4" fmla="*/ 5378823 w 8910918"/>
              <a:gd name="connsiteY4" fmla="*/ 2940515 h 3101065"/>
              <a:gd name="connsiteX5" fmla="*/ 5809130 w 8910918"/>
              <a:gd name="connsiteY5" fmla="*/ 92 h 3101065"/>
              <a:gd name="connsiteX6" fmla="*/ 6275295 w 8910918"/>
              <a:gd name="connsiteY6" fmla="*/ 3048093 h 3101065"/>
              <a:gd name="connsiteX7" fmla="*/ 7476565 w 8910918"/>
              <a:gd name="connsiteY7" fmla="*/ 1631669 h 3101065"/>
              <a:gd name="connsiteX8" fmla="*/ 8480612 w 8910918"/>
              <a:gd name="connsiteY8" fmla="*/ 2976374 h 3101065"/>
              <a:gd name="connsiteX9" fmla="*/ 8910918 w 8910918"/>
              <a:gd name="connsiteY9" fmla="*/ 3048092 h 3101065"/>
              <a:gd name="connsiteX0" fmla="*/ 0 w 8910918"/>
              <a:gd name="connsiteY0" fmla="*/ 3012233 h 3101065"/>
              <a:gd name="connsiteX1" fmla="*/ 1631578 w 8910918"/>
              <a:gd name="connsiteY1" fmla="*/ 1380658 h 3101065"/>
              <a:gd name="connsiteX2" fmla="*/ 3460376 w 8910918"/>
              <a:gd name="connsiteY2" fmla="*/ 2958446 h 3101065"/>
              <a:gd name="connsiteX3" fmla="*/ 4572000 w 8910918"/>
              <a:gd name="connsiteY3" fmla="*/ 2151621 h 3101065"/>
              <a:gd name="connsiteX4" fmla="*/ 5378823 w 8910918"/>
              <a:gd name="connsiteY4" fmla="*/ 2940515 h 3101065"/>
              <a:gd name="connsiteX5" fmla="*/ 5809130 w 8910918"/>
              <a:gd name="connsiteY5" fmla="*/ 92 h 3101065"/>
              <a:gd name="connsiteX6" fmla="*/ 6275295 w 8910918"/>
              <a:gd name="connsiteY6" fmla="*/ 3048093 h 3101065"/>
              <a:gd name="connsiteX7" fmla="*/ 7476565 w 8910918"/>
              <a:gd name="connsiteY7" fmla="*/ 1631669 h 3101065"/>
              <a:gd name="connsiteX8" fmla="*/ 8480612 w 8910918"/>
              <a:gd name="connsiteY8" fmla="*/ 2976374 h 3101065"/>
              <a:gd name="connsiteX9" fmla="*/ 8910918 w 8910918"/>
              <a:gd name="connsiteY9" fmla="*/ 3048092 h 3101065"/>
              <a:gd name="connsiteX0" fmla="*/ 0 w 8910918"/>
              <a:gd name="connsiteY0" fmla="*/ 3012233 h 3101065"/>
              <a:gd name="connsiteX1" fmla="*/ 1631578 w 8910918"/>
              <a:gd name="connsiteY1" fmla="*/ 1380658 h 3101065"/>
              <a:gd name="connsiteX2" fmla="*/ 3460376 w 8910918"/>
              <a:gd name="connsiteY2" fmla="*/ 2958446 h 3101065"/>
              <a:gd name="connsiteX3" fmla="*/ 4572000 w 8910918"/>
              <a:gd name="connsiteY3" fmla="*/ 2151621 h 3101065"/>
              <a:gd name="connsiteX4" fmla="*/ 5378823 w 8910918"/>
              <a:gd name="connsiteY4" fmla="*/ 2940515 h 3101065"/>
              <a:gd name="connsiteX5" fmla="*/ 5809130 w 8910918"/>
              <a:gd name="connsiteY5" fmla="*/ 92 h 3101065"/>
              <a:gd name="connsiteX6" fmla="*/ 6275295 w 8910918"/>
              <a:gd name="connsiteY6" fmla="*/ 3048093 h 3101065"/>
              <a:gd name="connsiteX7" fmla="*/ 7476565 w 8910918"/>
              <a:gd name="connsiteY7" fmla="*/ 1631669 h 3101065"/>
              <a:gd name="connsiteX8" fmla="*/ 8480612 w 8910918"/>
              <a:gd name="connsiteY8" fmla="*/ 2976374 h 3101065"/>
              <a:gd name="connsiteX9" fmla="*/ 8910918 w 8910918"/>
              <a:gd name="connsiteY9" fmla="*/ 3048092 h 31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10918" h="3101065">
                <a:moveTo>
                  <a:pt x="0" y="3012233"/>
                </a:moveTo>
                <a:cubicBezTo>
                  <a:pt x="1054847" y="3009245"/>
                  <a:pt x="373532" y="1389622"/>
                  <a:pt x="1631578" y="1380658"/>
                </a:cubicBezTo>
                <a:cubicBezTo>
                  <a:pt x="2889624" y="1371694"/>
                  <a:pt x="2970306" y="2829952"/>
                  <a:pt x="3460376" y="2958446"/>
                </a:cubicBezTo>
                <a:cubicBezTo>
                  <a:pt x="3950446" y="3086940"/>
                  <a:pt x="4252259" y="2154610"/>
                  <a:pt x="4572000" y="2151621"/>
                </a:cubicBezTo>
                <a:cubicBezTo>
                  <a:pt x="4891741" y="2148633"/>
                  <a:pt x="5172635" y="3299103"/>
                  <a:pt x="5378823" y="2940515"/>
                </a:cubicBezTo>
                <a:cubicBezTo>
                  <a:pt x="5585011" y="2581927"/>
                  <a:pt x="5659718" y="-17838"/>
                  <a:pt x="5809130" y="92"/>
                </a:cubicBezTo>
                <a:cubicBezTo>
                  <a:pt x="5958542" y="18022"/>
                  <a:pt x="5997389" y="2776164"/>
                  <a:pt x="6275295" y="3048093"/>
                </a:cubicBezTo>
                <a:cubicBezTo>
                  <a:pt x="6553201" y="3320022"/>
                  <a:pt x="7109012" y="1643622"/>
                  <a:pt x="7476565" y="1631669"/>
                </a:cubicBezTo>
                <a:cubicBezTo>
                  <a:pt x="7844118" y="1619716"/>
                  <a:pt x="8241553" y="2740304"/>
                  <a:pt x="8480612" y="2976374"/>
                </a:cubicBezTo>
                <a:cubicBezTo>
                  <a:pt x="8719671" y="3212445"/>
                  <a:pt x="8907930" y="3039127"/>
                  <a:pt x="8910918" y="3048092"/>
                </a:cubicBezTo>
              </a:path>
            </a:pathLst>
          </a:cu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DD4854F1-054B-E341-8373-669D350FA9E7}"/>
              </a:ext>
            </a:extLst>
          </p:cNvPr>
          <p:cNvCxnSpPr>
            <a:cxnSpLocks/>
            <a:stCxn id="17" idx="1"/>
          </p:cNvCxnSpPr>
          <p:nvPr/>
        </p:nvCxnSpPr>
        <p:spPr>
          <a:xfrm flipH="1">
            <a:off x="3119719" y="4267200"/>
            <a:ext cx="17930" cy="1720407"/>
          </a:xfrm>
          <a:prstGeom prst="straightConnector1">
            <a:avLst/>
          </a:prstGeom>
          <a:ln w="508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63EE00B-2F97-1245-A82D-E5D15B0F8AA1}"/>
              </a:ext>
            </a:extLst>
          </p:cNvPr>
          <p:cNvCxnSpPr>
            <a:cxnSpLocks/>
          </p:cNvCxnSpPr>
          <p:nvPr/>
        </p:nvCxnSpPr>
        <p:spPr>
          <a:xfrm>
            <a:off x="6078071" y="5038163"/>
            <a:ext cx="0" cy="949444"/>
          </a:xfrm>
          <a:prstGeom prst="straightConnector1">
            <a:avLst/>
          </a:prstGeom>
          <a:ln w="508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D910838-6274-254F-A8C3-973C4A5EB51D}"/>
              </a:ext>
            </a:extLst>
          </p:cNvPr>
          <p:cNvCxnSpPr>
            <a:cxnSpLocks/>
          </p:cNvCxnSpPr>
          <p:nvPr/>
        </p:nvCxnSpPr>
        <p:spPr>
          <a:xfrm>
            <a:off x="7306236" y="2886542"/>
            <a:ext cx="0" cy="3119811"/>
          </a:xfrm>
          <a:prstGeom prst="straightConnector1">
            <a:avLst/>
          </a:prstGeom>
          <a:ln w="508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B5DD5DE-06AC-5C45-B2EA-3128F5C70002}"/>
              </a:ext>
            </a:extLst>
          </p:cNvPr>
          <p:cNvCxnSpPr>
            <a:cxnSpLocks/>
            <a:stCxn id="17" idx="7"/>
          </p:cNvCxnSpPr>
          <p:nvPr/>
        </p:nvCxnSpPr>
        <p:spPr>
          <a:xfrm>
            <a:off x="8982636" y="4518211"/>
            <a:ext cx="0" cy="1488142"/>
          </a:xfrm>
          <a:prstGeom prst="straightConnector1">
            <a:avLst/>
          </a:prstGeom>
          <a:ln w="508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4-Point Star 31">
            <a:extLst>
              <a:ext uri="{FF2B5EF4-FFF2-40B4-BE49-F238E27FC236}">
                <a16:creationId xmlns:a16="http://schemas.microsoft.com/office/drawing/2014/main" id="{B4E3A066-1778-D44D-BB35-50DD6E983640}"/>
              </a:ext>
            </a:extLst>
          </p:cNvPr>
          <p:cNvSpPr/>
          <p:nvPr/>
        </p:nvSpPr>
        <p:spPr>
          <a:xfrm flipH="1">
            <a:off x="3012147" y="4105430"/>
            <a:ext cx="251015" cy="304795"/>
          </a:xfrm>
          <a:prstGeom prst="star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4-Point Star 32">
            <a:extLst>
              <a:ext uri="{FF2B5EF4-FFF2-40B4-BE49-F238E27FC236}">
                <a16:creationId xmlns:a16="http://schemas.microsoft.com/office/drawing/2014/main" id="{8B849910-59A1-D049-BC1C-F9C84516F68E}"/>
              </a:ext>
            </a:extLst>
          </p:cNvPr>
          <p:cNvSpPr/>
          <p:nvPr/>
        </p:nvSpPr>
        <p:spPr>
          <a:xfrm flipH="1">
            <a:off x="5952563" y="4885765"/>
            <a:ext cx="251015" cy="304795"/>
          </a:xfrm>
          <a:prstGeom prst="star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4-Point Star 33">
            <a:extLst>
              <a:ext uri="{FF2B5EF4-FFF2-40B4-BE49-F238E27FC236}">
                <a16:creationId xmlns:a16="http://schemas.microsoft.com/office/drawing/2014/main" id="{BC4CCFA8-D0D9-0E4F-ACF2-11BCF74C4B9A}"/>
              </a:ext>
            </a:extLst>
          </p:cNvPr>
          <p:cNvSpPr/>
          <p:nvPr/>
        </p:nvSpPr>
        <p:spPr>
          <a:xfrm flipH="1">
            <a:off x="7180728" y="2742292"/>
            <a:ext cx="251015" cy="304795"/>
          </a:xfrm>
          <a:prstGeom prst="star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4-Point Star 34">
            <a:extLst>
              <a:ext uri="{FF2B5EF4-FFF2-40B4-BE49-F238E27FC236}">
                <a16:creationId xmlns:a16="http://schemas.microsoft.com/office/drawing/2014/main" id="{89280E4C-C56B-6E4F-BF54-038C31D4BFFC}"/>
              </a:ext>
            </a:extLst>
          </p:cNvPr>
          <p:cNvSpPr/>
          <p:nvPr/>
        </p:nvSpPr>
        <p:spPr>
          <a:xfrm flipH="1">
            <a:off x="8857128" y="4365812"/>
            <a:ext cx="251015" cy="304795"/>
          </a:xfrm>
          <a:prstGeom prst="star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B0CBB0E0-C352-4F48-93D2-BD4342321CEC}"/>
              </a:ext>
            </a:extLst>
          </p:cNvPr>
          <p:cNvSpPr txBox="1"/>
          <p:nvPr/>
        </p:nvSpPr>
        <p:spPr>
          <a:xfrm>
            <a:off x="10956748" y="5756774"/>
            <a:ext cx="898003" cy="461665"/>
          </a:xfrm>
          <a:prstGeom prst="rect">
            <a:avLst/>
          </a:prstGeom>
          <a:noFill/>
        </p:spPr>
        <p:txBody>
          <a:bodyPr wrap="none" rtlCol="0">
            <a:spAutoFit/>
          </a:bodyPr>
          <a:lstStyle/>
          <a:p>
            <a:r>
              <a:rPr lang="en-US" sz="2400" dirty="0"/>
              <a:t>space</a:t>
            </a:r>
          </a:p>
        </p:txBody>
      </p:sp>
      <p:sp>
        <p:nvSpPr>
          <p:cNvPr id="53" name="TextBox 52">
            <a:extLst>
              <a:ext uri="{FF2B5EF4-FFF2-40B4-BE49-F238E27FC236}">
                <a16:creationId xmlns:a16="http://schemas.microsoft.com/office/drawing/2014/main" id="{109710DB-6890-5540-B451-FC3B27DFB7A3}"/>
              </a:ext>
            </a:extLst>
          </p:cNvPr>
          <p:cNvSpPr txBox="1"/>
          <p:nvPr/>
        </p:nvSpPr>
        <p:spPr>
          <a:xfrm>
            <a:off x="419265" y="1814554"/>
            <a:ext cx="2030171" cy="461665"/>
          </a:xfrm>
          <a:prstGeom prst="rect">
            <a:avLst/>
          </a:prstGeom>
          <a:noFill/>
        </p:spPr>
        <p:txBody>
          <a:bodyPr wrap="none" rtlCol="0">
            <a:spAutoFit/>
          </a:bodyPr>
          <a:lstStyle/>
          <a:p>
            <a:r>
              <a:rPr lang="en-US" sz="2400" dirty="0"/>
              <a:t>Statistical level</a:t>
            </a:r>
          </a:p>
        </p:txBody>
      </p:sp>
    </p:spTree>
    <p:extLst>
      <p:ext uri="{BB962C8B-B14F-4D97-AF65-F5344CB8AC3E}">
        <p14:creationId xmlns:p14="http://schemas.microsoft.com/office/powerpoint/2010/main" val="529021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647AB-A99D-6D46-86C4-72873BB9BFA6}"/>
              </a:ext>
            </a:extLst>
          </p:cNvPr>
          <p:cNvSpPr>
            <a:spLocks noGrp="1"/>
          </p:cNvSpPr>
          <p:nvPr>
            <p:ph type="title"/>
          </p:nvPr>
        </p:nvSpPr>
        <p:spPr/>
        <p:txBody>
          <a:bodyPr/>
          <a:lstStyle/>
          <a:p>
            <a:r>
              <a:rPr lang="en-US" dirty="0"/>
              <a:t>Correction of local maxima</a:t>
            </a:r>
          </a:p>
        </p:txBody>
      </p:sp>
      <p:sp>
        <p:nvSpPr>
          <p:cNvPr id="3" name="Content Placeholder 2">
            <a:extLst>
              <a:ext uri="{FF2B5EF4-FFF2-40B4-BE49-F238E27FC236}">
                <a16:creationId xmlns:a16="http://schemas.microsoft.com/office/drawing/2014/main" id="{E1C98626-2C22-1A4F-8358-427967816F74}"/>
              </a:ext>
            </a:extLst>
          </p:cNvPr>
          <p:cNvSpPr>
            <a:spLocks noGrp="1"/>
          </p:cNvSpPr>
          <p:nvPr>
            <p:ph idx="1"/>
          </p:nvPr>
        </p:nvSpPr>
        <p:spPr/>
        <p:txBody>
          <a:bodyPr/>
          <a:lstStyle/>
          <a:p>
            <a:r>
              <a:rPr lang="en-US" dirty="0"/>
              <a:t>Correction of p-value around local maxima</a:t>
            </a:r>
          </a:p>
          <a:p>
            <a:pPr marL="0" indent="0">
              <a:buNone/>
            </a:pPr>
            <a:r>
              <a:rPr lang="en-US" dirty="0"/>
              <a:t>Use the Euler characteristics to estimate the p-value corrected for FWER.</a:t>
            </a:r>
          </a:p>
        </p:txBody>
      </p:sp>
      <p:sp>
        <p:nvSpPr>
          <p:cNvPr id="4" name="Slide Number Placeholder 3">
            <a:extLst>
              <a:ext uri="{FF2B5EF4-FFF2-40B4-BE49-F238E27FC236}">
                <a16:creationId xmlns:a16="http://schemas.microsoft.com/office/drawing/2014/main" id="{EF44DAD1-E81E-374E-9CAE-AE39225F85C3}"/>
              </a:ext>
            </a:extLst>
          </p:cNvPr>
          <p:cNvSpPr>
            <a:spLocks noGrp="1"/>
          </p:cNvSpPr>
          <p:nvPr>
            <p:ph type="sldNum" sz="quarter" idx="10"/>
          </p:nvPr>
        </p:nvSpPr>
        <p:spPr/>
        <p:txBody>
          <a:bodyPr/>
          <a:lstStyle/>
          <a:p>
            <a:fld id="{AF7A4240-49DE-45C7-BB34-957B10509EC9}" type="slidenum">
              <a:rPr lang="en-US" smtClean="0"/>
              <a:pPr/>
              <a:t>19</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83BB3DF-59D1-3047-80D1-6BDA44C36BA2}"/>
                  </a:ext>
                </a:extLst>
              </p:cNvPr>
              <p:cNvSpPr txBox="1"/>
              <p:nvPr/>
            </p:nvSpPr>
            <p:spPr>
              <a:xfrm>
                <a:off x="3163599" y="3479003"/>
                <a:ext cx="5553507" cy="10445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𝑃</m:t>
                          </m:r>
                        </m:e>
                        <m:sub>
                          <m:r>
                            <a:rPr lang="en-US" sz="2200" b="0" i="1" smtClean="0">
                              <a:latin typeface="Cambria Math" panose="02040503050406030204" pitchFamily="18" charset="0"/>
                            </a:rPr>
                            <m:t>𝑓𝑤𝑒𝑟</m:t>
                          </m:r>
                        </m:sub>
                      </m:sSub>
                      <m:r>
                        <a:rPr lang="en-US" sz="2200" b="0" i="1" smtClean="0">
                          <a:latin typeface="Cambria Math" panose="02040503050406030204" pitchFamily="18" charset="0"/>
                        </a:rPr>
                        <m:t>(</m:t>
                      </m:r>
                      <m:func>
                        <m:funcPr>
                          <m:ctrlPr>
                            <a:rPr lang="en-US" sz="2200" b="0" i="1" smtClean="0">
                              <a:latin typeface="Cambria Math" panose="02040503050406030204" pitchFamily="18" charset="0"/>
                            </a:rPr>
                          </m:ctrlPr>
                        </m:funcPr>
                        <m:fName>
                          <m:limLow>
                            <m:limLowPr>
                              <m:ctrlPr>
                                <a:rPr lang="en-US" sz="2200" b="0" i="1" smtClean="0">
                                  <a:latin typeface="Cambria Math" panose="02040503050406030204" pitchFamily="18" charset="0"/>
                                </a:rPr>
                              </m:ctrlPr>
                            </m:limLowPr>
                            <m:e>
                              <m:r>
                                <m:rPr>
                                  <m:sty m:val="p"/>
                                </m:rPr>
                                <a:rPr lang="en-US" sz="2200" b="0" i="0" smtClean="0">
                                  <a:latin typeface="Cambria Math" panose="02040503050406030204" pitchFamily="18" charset="0"/>
                                </a:rPr>
                                <m:t>max</m:t>
                              </m:r>
                            </m:e>
                            <m:lim>
                              <m:r>
                                <m:rPr>
                                  <m:sty m:val="p"/>
                                </m:rPr>
                                <a:rPr lang="en-US" sz="2200" b="0" i="0" smtClean="0">
                                  <a:latin typeface="Cambria Math" panose="02040503050406030204" pitchFamily="18" charset="0"/>
                                </a:rPr>
                                <m:t>s</m:t>
                              </m:r>
                            </m:lim>
                          </m:limLow>
                        </m:fName>
                        <m:e>
                          <m:r>
                            <a:rPr lang="en-US" sz="2200" b="0" i="1" smtClean="0">
                              <a:latin typeface="Cambria Math" panose="02040503050406030204" pitchFamily="18" charset="0"/>
                            </a:rPr>
                            <m:t>𝑇</m:t>
                          </m:r>
                          <m:r>
                            <a:rPr lang="en-US" sz="2200" b="0" i="1" smtClean="0">
                              <a:latin typeface="Cambria Math" panose="02040503050406030204" pitchFamily="18" charset="0"/>
                            </a:rPr>
                            <m:t>&gt;</m:t>
                          </m:r>
                          <m:r>
                            <a:rPr lang="en-US" sz="2200" b="0" i="1" smtClean="0">
                              <a:latin typeface="Cambria Math" panose="02040503050406030204" pitchFamily="18" charset="0"/>
                            </a:rPr>
                            <m:t>𝑢</m:t>
                          </m:r>
                          <m:r>
                            <a:rPr lang="en-US" sz="2200" b="0" i="1" smtClean="0">
                              <a:latin typeface="Cambria Math" panose="02040503050406030204" pitchFamily="18" charset="0"/>
                            </a:rPr>
                            <m:t> )</m:t>
                          </m:r>
                          <m:r>
                            <m:rPr>
                              <m:brk m:alnAt="7"/>
                            </m:rPr>
                            <a:rPr lang="en-US" sz="2200" b="0" i="1" smtClean="0">
                              <a:latin typeface="Cambria Math" panose="02040503050406030204" pitchFamily="18" charset="0"/>
                            </a:rPr>
                            <m:t>=</m:t>
                          </m:r>
                          <m:nary>
                            <m:naryPr>
                              <m:chr m:val="∑"/>
                              <m:ctrlPr>
                                <a:rPr lang="en-US" sz="2200" b="0" i="1" smtClean="0">
                                  <a:latin typeface="Cambria Math" panose="02040503050406030204" pitchFamily="18" charset="0"/>
                                </a:rPr>
                              </m:ctrlPr>
                            </m:naryPr>
                            <m:sub>
                              <m:r>
                                <m:rPr>
                                  <m:brk m:alnAt="23"/>
                                </m:rPr>
                                <a:rPr lang="en-US" sz="2200" b="0" i="1" smtClean="0">
                                  <a:latin typeface="Cambria Math" panose="02040503050406030204" pitchFamily="18" charset="0"/>
                                </a:rPr>
                                <m:t>𝑑</m:t>
                              </m:r>
                              <m:r>
                                <a:rPr lang="en-US" sz="2200" b="0" i="1" smtClean="0">
                                  <a:latin typeface="Cambria Math" panose="02040503050406030204" pitchFamily="18" charset="0"/>
                                </a:rPr>
                                <m:t>=0</m:t>
                              </m:r>
                            </m:sub>
                            <m:sup>
                              <m:r>
                                <m:rPr>
                                  <m:brk m:alnAt="7"/>
                                </m:rPr>
                                <a:rPr lang="en-US" sz="2200" b="0" i="1" smtClean="0">
                                  <a:latin typeface="Cambria Math" panose="02040503050406030204" pitchFamily="18" charset="0"/>
                                </a:rPr>
                                <m:t>𝐷</m:t>
                              </m:r>
                            </m:sup>
                            <m:e>
                              <m:r>
                                <a:rPr lang="en-US" sz="2200" i="1">
                                  <a:latin typeface="Cambria Math" panose="02040503050406030204" pitchFamily="18" charset="0"/>
                                </a:rPr>
                                <m:t>𝑅𝑒𝑠𝑒</m:t>
                              </m:r>
                              <m:sSub>
                                <m:sSubPr>
                                  <m:ctrlPr>
                                    <a:rPr lang="en-US" sz="2200" i="1">
                                      <a:latin typeface="Cambria Math" panose="02040503050406030204" pitchFamily="18" charset="0"/>
                                    </a:rPr>
                                  </m:ctrlPr>
                                </m:sSubPr>
                                <m:e>
                                  <m:r>
                                    <a:rPr lang="en-US" sz="2200" i="1">
                                      <a:latin typeface="Cambria Math" panose="02040503050406030204" pitchFamily="18" charset="0"/>
                                    </a:rPr>
                                    <m:t>𝑙</m:t>
                                  </m:r>
                                </m:e>
                                <m:sub>
                                  <m:r>
                                    <a:rPr lang="en-US" sz="2200" i="1">
                                      <a:latin typeface="Cambria Math" panose="02040503050406030204" pitchFamily="18" charset="0"/>
                                    </a:rPr>
                                    <m:t>𝑑</m:t>
                                  </m:r>
                                </m:sub>
                              </m:sSub>
                              <m:d>
                                <m:dPr>
                                  <m:ctrlPr>
                                    <a:rPr lang="en-US" sz="2200" i="1">
                                      <a:latin typeface="Cambria Math" panose="02040503050406030204" pitchFamily="18" charset="0"/>
                                    </a:rPr>
                                  </m:ctrlPr>
                                </m:dPr>
                                <m:e>
                                  <m:r>
                                    <a:rPr lang="en-US" sz="2200" i="1">
                                      <a:latin typeface="Cambria Math" panose="02040503050406030204" pitchFamily="18" charset="0"/>
                                    </a:rPr>
                                    <m:t>𝑠</m:t>
                                  </m:r>
                                </m:e>
                              </m:d>
                              <m:r>
                                <a:rPr lang="en-US" sz="2200" i="1">
                                  <a:latin typeface="Cambria Math" panose="02040503050406030204" pitchFamily="18" charset="0"/>
                                </a:rPr>
                                <m:t>. </m:t>
                              </m:r>
                              <m:r>
                                <a:rPr lang="en-US" sz="2200" i="1">
                                  <a:latin typeface="Cambria Math" panose="02040503050406030204" pitchFamily="18" charset="0"/>
                                </a:rPr>
                                <m:t>𝐸</m:t>
                              </m:r>
                              <m:sSub>
                                <m:sSubPr>
                                  <m:ctrlPr>
                                    <a:rPr lang="en-US" sz="2200" i="1">
                                      <a:latin typeface="Cambria Math" panose="02040503050406030204" pitchFamily="18" charset="0"/>
                                    </a:rPr>
                                  </m:ctrlPr>
                                </m:sSubPr>
                                <m:e>
                                  <m:r>
                                    <a:rPr lang="en-US" sz="2200" i="1">
                                      <a:latin typeface="Cambria Math" panose="02040503050406030204" pitchFamily="18" charset="0"/>
                                    </a:rPr>
                                    <m:t>𝐶</m:t>
                                  </m:r>
                                </m:e>
                                <m:sub>
                                  <m:r>
                                    <a:rPr lang="en-US" sz="2200" i="1">
                                      <a:latin typeface="Cambria Math" panose="02040503050406030204" pitchFamily="18" charset="0"/>
                                    </a:rPr>
                                    <m:t>𝑑</m:t>
                                  </m:r>
                                </m:sub>
                              </m:sSub>
                              <m:d>
                                <m:dPr>
                                  <m:ctrlPr>
                                    <a:rPr lang="en-US" sz="2200" i="1">
                                      <a:latin typeface="Cambria Math" panose="02040503050406030204" pitchFamily="18" charset="0"/>
                                    </a:rPr>
                                  </m:ctrlPr>
                                </m:dPr>
                                <m:e>
                                  <m:r>
                                    <a:rPr lang="en-US" sz="2200" i="1">
                                      <a:latin typeface="Cambria Math" panose="02040503050406030204" pitchFamily="18" charset="0"/>
                                    </a:rPr>
                                    <m:t>𝑢</m:t>
                                  </m:r>
                                </m:e>
                              </m:d>
                            </m:e>
                          </m:nary>
                          <m:r>
                            <a:rPr lang="en-US" sz="2200" b="0" i="1" smtClean="0">
                              <a:latin typeface="Cambria Math" panose="02040503050406030204" pitchFamily="18" charset="0"/>
                            </a:rPr>
                            <m:t> </m:t>
                          </m:r>
                        </m:e>
                      </m:func>
                    </m:oMath>
                  </m:oMathPara>
                </a14:m>
                <a:endParaRPr lang="en-US" sz="2200" dirty="0"/>
              </a:p>
            </p:txBody>
          </p:sp>
        </mc:Choice>
        <mc:Fallback xmlns="">
          <p:sp>
            <p:nvSpPr>
              <p:cNvPr id="8" name="TextBox 7">
                <a:extLst>
                  <a:ext uri="{FF2B5EF4-FFF2-40B4-BE49-F238E27FC236}">
                    <a16:creationId xmlns:a16="http://schemas.microsoft.com/office/drawing/2014/main" id="{683BB3DF-59D1-3047-80D1-6BDA44C36BA2}"/>
                  </a:ext>
                </a:extLst>
              </p:cNvPr>
              <p:cNvSpPr txBox="1">
                <a:spLocks noRot="1" noChangeAspect="1" noMove="1" noResize="1" noEditPoints="1" noAdjustHandles="1" noChangeArrowheads="1" noChangeShapeType="1" noTextEdit="1"/>
              </p:cNvSpPr>
              <p:nvPr/>
            </p:nvSpPr>
            <p:spPr>
              <a:xfrm>
                <a:off x="3163599" y="3479003"/>
                <a:ext cx="5553507" cy="1044581"/>
              </a:xfrm>
              <a:prstGeom prst="rect">
                <a:avLst/>
              </a:prstGeom>
              <a:blipFill>
                <a:blip r:embed="rId2"/>
                <a:stretch>
                  <a:fillRect t="-98795" b="-155422"/>
                </a:stretch>
              </a:blipFill>
            </p:spPr>
            <p:txBody>
              <a:bodyPr/>
              <a:lstStyle/>
              <a:p>
                <a:r>
                  <a:rPr lang="en-US">
                    <a:noFill/>
                  </a:rPr>
                  <a:t> </a:t>
                </a:r>
              </a:p>
            </p:txBody>
          </p:sp>
        </mc:Fallback>
      </mc:AlternateContent>
    </p:spTree>
    <p:extLst>
      <p:ext uri="{BB962C8B-B14F-4D97-AF65-F5344CB8AC3E}">
        <p14:creationId xmlns:p14="http://schemas.microsoft.com/office/powerpoint/2010/main" val="1533428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D722E01-FB74-B543-80DA-D5A137BBE3B7}"/>
              </a:ext>
            </a:extLst>
          </p:cNvPr>
          <p:cNvPicPr>
            <a:picLocks noChangeAspect="1"/>
          </p:cNvPicPr>
          <p:nvPr/>
        </p:nvPicPr>
        <p:blipFill rotWithShape="1">
          <a:blip r:embed="rId2">
            <a:lum/>
            <a:alphaModFix/>
          </a:blip>
          <a:srcRect r="6388" b="5728"/>
          <a:stretch/>
        </p:blipFill>
        <p:spPr>
          <a:xfrm rot="628834">
            <a:off x="1410065" y="4364710"/>
            <a:ext cx="1674113" cy="1554753"/>
          </a:xfrm>
          <a:prstGeom prst="rect">
            <a:avLst/>
          </a:prstGeom>
          <a:noFill/>
          <a:ln>
            <a:noFill/>
          </a:ln>
        </p:spPr>
      </p:pic>
      <p:sp>
        <p:nvSpPr>
          <p:cNvPr id="2" name="Title 1">
            <a:extLst>
              <a:ext uri="{FF2B5EF4-FFF2-40B4-BE49-F238E27FC236}">
                <a16:creationId xmlns:a16="http://schemas.microsoft.com/office/drawing/2014/main" id="{5B5D577A-3A55-A944-B262-5D43ADB0E353}"/>
              </a:ext>
            </a:extLst>
          </p:cNvPr>
          <p:cNvSpPr>
            <a:spLocks noGrp="1"/>
          </p:cNvSpPr>
          <p:nvPr>
            <p:ph type="title"/>
          </p:nvPr>
        </p:nvSpPr>
        <p:spPr/>
        <p:txBody>
          <a:bodyPr/>
          <a:lstStyle/>
          <a:p>
            <a:r>
              <a:rPr lang="en-US" dirty="0"/>
              <a:t>Classical analysis pipeline</a:t>
            </a:r>
          </a:p>
        </p:txBody>
      </p:sp>
      <p:sp>
        <p:nvSpPr>
          <p:cNvPr id="4" name="Slide Number Placeholder 3">
            <a:extLst>
              <a:ext uri="{FF2B5EF4-FFF2-40B4-BE49-F238E27FC236}">
                <a16:creationId xmlns:a16="http://schemas.microsoft.com/office/drawing/2014/main" id="{E740E794-FCEB-5945-B1B3-75E698A33973}"/>
              </a:ext>
            </a:extLst>
          </p:cNvPr>
          <p:cNvSpPr>
            <a:spLocks noGrp="1"/>
          </p:cNvSpPr>
          <p:nvPr>
            <p:ph type="sldNum" sz="quarter" idx="10"/>
          </p:nvPr>
        </p:nvSpPr>
        <p:spPr/>
        <p:txBody>
          <a:bodyPr/>
          <a:lstStyle/>
          <a:p>
            <a:fld id="{AF7A4240-49DE-45C7-BB34-957B10509EC9}" type="slidenum">
              <a:rPr lang="en-US" smtClean="0"/>
              <a:pPr/>
              <a:t>2</a:t>
            </a:fld>
            <a:endParaRPr lang="en-US" dirty="0"/>
          </a:p>
        </p:txBody>
      </p:sp>
      <p:sp>
        <p:nvSpPr>
          <p:cNvPr id="5" name="Rounded Rectangle 4">
            <a:extLst>
              <a:ext uri="{FF2B5EF4-FFF2-40B4-BE49-F238E27FC236}">
                <a16:creationId xmlns:a16="http://schemas.microsoft.com/office/drawing/2014/main" id="{069466D7-C62B-5B4E-B56E-59B4B9D56B06}"/>
              </a:ext>
            </a:extLst>
          </p:cNvPr>
          <p:cNvSpPr/>
          <p:nvPr/>
        </p:nvSpPr>
        <p:spPr>
          <a:xfrm>
            <a:off x="1029869" y="2274220"/>
            <a:ext cx="2286000" cy="1274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Feature estimation</a:t>
            </a:r>
            <a:br>
              <a:rPr lang="en-US" dirty="0"/>
            </a:br>
            <a:r>
              <a:rPr lang="en-US" dirty="0"/>
              <a:t>(Preprocessing+</a:t>
            </a:r>
          </a:p>
          <a:p>
            <a:pPr algn="ctr"/>
            <a:r>
              <a:rPr lang="en-US" dirty="0"/>
              <a:t>Processing)</a:t>
            </a:r>
          </a:p>
        </p:txBody>
      </p:sp>
      <p:sp>
        <p:nvSpPr>
          <p:cNvPr id="6" name="Rounded Rectangle 5">
            <a:extLst>
              <a:ext uri="{FF2B5EF4-FFF2-40B4-BE49-F238E27FC236}">
                <a16:creationId xmlns:a16="http://schemas.microsoft.com/office/drawing/2014/main" id="{F45788CC-0634-4E45-87A9-C0D5568B3444}"/>
              </a:ext>
            </a:extLst>
          </p:cNvPr>
          <p:cNvSpPr/>
          <p:nvPr/>
        </p:nvSpPr>
        <p:spPr>
          <a:xfrm>
            <a:off x="5009587" y="2274220"/>
            <a:ext cx="2286000" cy="1274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GLM or LMM</a:t>
            </a:r>
          </a:p>
        </p:txBody>
      </p:sp>
      <p:sp>
        <p:nvSpPr>
          <p:cNvPr id="7" name="Rounded Rectangle 6">
            <a:extLst>
              <a:ext uri="{FF2B5EF4-FFF2-40B4-BE49-F238E27FC236}">
                <a16:creationId xmlns:a16="http://schemas.microsoft.com/office/drawing/2014/main" id="{433E333F-12F0-B241-984C-0D80226B55BE}"/>
              </a:ext>
            </a:extLst>
          </p:cNvPr>
          <p:cNvSpPr/>
          <p:nvPr/>
        </p:nvSpPr>
        <p:spPr>
          <a:xfrm>
            <a:off x="9259469" y="2274220"/>
            <a:ext cx="2286000" cy="1274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Statistical Inference</a:t>
            </a:r>
          </a:p>
        </p:txBody>
      </p:sp>
      <p:sp>
        <p:nvSpPr>
          <p:cNvPr id="8" name="Right Arrow 7">
            <a:extLst>
              <a:ext uri="{FF2B5EF4-FFF2-40B4-BE49-F238E27FC236}">
                <a16:creationId xmlns:a16="http://schemas.microsoft.com/office/drawing/2014/main" id="{ABA5A4F7-40D2-0144-AFE8-C46D879674C6}"/>
              </a:ext>
            </a:extLst>
          </p:cNvPr>
          <p:cNvSpPr/>
          <p:nvPr/>
        </p:nvSpPr>
        <p:spPr>
          <a:xfrm>
            <a:off x="3622401" y="2676002"/>
            <a:ext cx="1080654" cy="4710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5E004A66-B5D8-874D-B072-1E7D8187328C}"/>
              </a:ext>
            </a:extLst>
          </p:cNvPr>
          <p:cNvSpPr/>
          <p:nvPr/>
        </p:nvSpPr>
        <p:spPr>
          <a:xfrm>
            <a:off x="7737201" y="2676002"/>
            <a:ext cx="1080654" cy="4710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3098619-0351-5840-A076-8C61CABF680B}"/>
                  </a:ext>
                </a:extLst>
              </p:cNvPr>
              <p:cNvSpPr txBox="1"/>
              <p:nvPr/>
            </p:nvSpPr>
            <p:spPr>
              <a:xfrm>
                <a:off x="669156" y="3628787"/>
                <a:ext cx="3007426" cy="646331"/>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𝑌</m:t>
                    </m:r>
                  </m:oMath>
                </a14:m>
                <a:r>
                  <a:rPr lang="en-US" dirty="0"/>
                  <a:t>= Measure of voxel, surface, </a:t>
                </a:r>
              </a:p>
              <a:p>
                <a:r>
                  <a:rPr lang="en-US" dirty="0"/>
                  <a:t>volume, ….</a:t>
                </a:r>
              </a:p>
            </p:txBody>
          </p:sp>
        </mc:Choice>
        <mc:Fallback xmlns="">
          <p:sp>
            <p:nvSpPr>
              <p:cNvPr id="10" name="TextBox 9">
                <a:extLst>
                  <a:ext uri="{FF2B5EF4-FFF2-40B4-BE49-F238E27FC236}">
                    <a16:creationId xmlns:a16="http://schemas.microsoft.com/office/drawing/2014/main" id="{53098619-0351-5840-A076-8C61CABF680B}"/>
                  </a:ext>
                </a:extLst>
              </p:cNvPr>
              <p:cNvSpPr txBox="1">
                <a:spLocks noRot="1" noChangeAspect="1" noMove="1" noResize="1" noEditPoints="1" noAdjustHandles="1" noChangeArrowheads="1" noChangeShapeType="1" noTextEdit="1"/>
              </p:cNvSpPr>
              <p:nvPr/>
            </p:nvSpPr>
            <p:spPr>
              <a:xfrm>
                <a:off x="669156" y="3628787"/>
                <a:ext cx="3007426" cy="646331"/>
              </a:xfrm>
              <a:prstGeom prst="rect">
                <a:avLst/>
              </a:prstGeom>
              <a:blipFill>
                <a:blip r:embed="rId7"/>
                <a:stretch>
                  <a:fillRect l="-1688" t="-3846" r="-844"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9DED2BA-296F-1F44-9CB8-9580E0B7DC38}"/>
                  </a:ext>
                </a:extLst>
              </p:cNvPr>
              <p:cNvSpPr txBox="1"/>
              <p:nvPr/>
            </p:nvSpPr>
            <p:spPr>
              <a:xfrm>
                <a:off x="4395099" y="3639464"/>
                <a:ext cx="37851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𝑆𝑒𝑥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2</m:t>
                          </m:r>
                        </m:sub>
                      </m:sSub>
                      <m:r>
                        <a:rPr lang="en-US" b="0" i="1" smtClean="0">
                          <a:latin typeface="Cambria Math" panose="02040503050406030204" pitchFamily="18" charset="0"/>
                        </a:rPr>
                        <m:t>𝐴𝑔𝑒</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3</m:t>
                          </m:r>
                        </m:sub>
                      </m:sSub>
                      <m:r>
                        <a:rPr lang="en-US" b="0" i="1" smtClean="0">
                          <a:latin typeface="Cambria Math" panose="02040503050406030204" pitchFamily="18" charset="0"/>
                        </a:rPr>
                        <m:t>𝑆𝑐𝑜𝑟𝑒</m:t>
                      </m:r>
                    </m:oMath>
                  </m:oMathPara>
                </a14:m>
                <a:endParaRPr lang="en-US" dirty="0"/>
              </a:p>
            </p:txBody>
          </p:sp>
        </mc:Choice>
        <mc:Fallback xmlns="">
          <p:sp>
            <p:nvSpPr>
              <p:cNvPr id="11" name="TextBox 10">
                <a:extLst>
                  <a:ext uri="{FF2B5EF4-FFF2-40B4-BE49-F238E27FC236}">
                    <a16:creationId xmlns:a16="http://schemas.microsoft.com/office/drawing/2014/main" id="{89DED2BA-296F-1F44-9CB8-9580E0B7DC38}"/>
                  </a:ext>
                </a:extLst>
              </p:cNvPr>
              <p:cNvSpPr txBox="1">
                <a:spLocks noRot="1" noChangeAspect="1" noMove="1" noResize="1" noEditPoints="1" noAdjustHandles="1" noChangeArrowheads="1" noChangeShapeType="1" noTextEdit="1"/>
              </p:cNvSpPr>
              <p:nvPr/>
            </p:nvSpPr>
            <p:spPr>
              <a:xfrm>
                <a:off x="4395099" y="3639464"/>
                <a:ext cx="3785139" cy="369332"/>
              </a:xfrm>
              <a:prstGeom prst="rect">
                <a:avLst/>
              </a:prstGeom>
              <a:blipFill>
                <a:blip r:embed="rId8"/>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DEF4C17-962D-0640-92C0-7C8212D8858C}"/>
                  </a:ext>
                </a:extLst>
              </p:cNvPr>
              <p:cNvSpPr txBox="1"/>
              <p:nvPr/>
            </p:nvSpPr>
            <p:spPr>
              <a:xfrm>
                <a:off x="9878287" y="3639464"/>
                <a:ext cx="10483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3</m:t>
                          </m:r>
                        </m:sub>
                      </m:sSub>
                      <m:r>
                        <a:rPr lang="en-US" b="0" i="1" smtClean="0">
                          <a:latin typeface="Cambria Math" panose="02040503050406030204" pitchFamily="18" charset="0"/>
                        </a:rPr>
                        <m:t>&gt;</m:t>
                      </m:r>
                      <m:r>
                        <a:rPr lang="en-US" b="0" i="1" smtClean="0">
                          <a:latin typeface="Cambria Math" panose="02040503050406030204" pitchFamily="18" charset="0"/>
                          <a:ea typeface="Cambria Math" panose="02040503050406030204" pitchFamily="18" charset="0"/>
                        </a:rPr>
                        <m:t>0 ?</m:t>
                      </m:r>
                    </m:oMath>
                  </m:oMathPara>
                </a14:m>
                <a:endParaRPr lang="en-US" dirty="0"/>
              </a:p>
            </p:txBody>
          </p:sp>
        </mc:Choice>
        <mc:Fallback xmlns="">
          <p:sp>
            <p:nvSpPr>
              <p:cNvPr id="12" name="TextBox 11">
                <a:extLst>
                  <a:ext uri="{FF2B5EF4-FFF2-40B4-BE49-F238E27FC236}">
                    <a16:creationId xmlns:a16="http://schemas.microsoft.com/office/drawing/2014/main" id="{5DEF4C17-962D-0640-92C0-7C8212D8858C}"/>
                  </a:ext>
                </a:extLst>
              </p:cNvPr>
              <p:cNvSpPr txBox="1">
                <a:spLocks noRot="1" noChangeAspect="1" noMove="1" noResize="1" noEditPoints="1" noAdjustHandles="1" noChangeArrowheads="1" noChangeShapeType="1" noTextEdit="1"/>
              </p:cNvSpPr>
              <p:nvPr/>
            </p:nvSpPr>
            <p:spPr>
              <a:xfrm>
                <a:off x="9878287" y="3639464"/>
                <a:ext cx="1048364" cy="369332"/>
              </a:xfrm>
              <a:prstGeom prst="rect">
                <a:avLst/>
              </a:prstGeom>
              <a:blipFill>
                <a:blip r:embed="rId9"/>
                <a:stretch>
                  <a:fillRect b="-13333"/>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0E16EAD1-E247-4D41-B082-5CD1450A0CF5}"/>
              </a:ext>
            </a:extLst>
          </p:cNvPr>
          <p:cNvCxnSpPr/>
          <p:nvPr/>
        </p:nvCxnSpPr>
        <p:spPr>
          <a:xfrm>
            <a:off x="4775386" y="4191462"/>
            <a:ext cx="0" cy="1726564"/>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A93BB9F-B162-5749-BA45-3D3EFFFED1AF}"/>
              </a:ext>
            </a:extLst>
          </p:cNvPr>
          <p:cNvCxnSpPr>
            <a:cxnSpLocks/>
          </p:cNvCxnSpPr>
          <p:nvPr/>
        </p:nvCxnSpPr>
        <p:spPr>
          <a:xfrm flipH="1">
            <a:off x="4773443" y="5923670"/>
            <a:ext cx="3146920" cy="0"/>
          </a:xfrm>
          <a:prstGeom prst="line">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7" name="4-Point Star 16">
            <a:extLst>
              <a:ext uri="{FF2B5EF4-FFF2-40B4-BE49-F238E27FC236}">
                <a16:creationId xmlns:a16="http://schemas.microsoft.com/office/drawing/2014/main" id="{AAC77435-93D7-324F-9974-51ACF97D615F}"/>
              </a:ext>
            </a:extLst>
          </p:cNvPr>
          <p:cNvSpPr/>
          <p:nvPr/>
        </p:nvSpPr>
        <p:spPr>
          <a:xfrm>
            <a:off x="5328540" y="4947652"/>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4-Point Star 17">
            <a:extLst>
              <a:ext uri="{FF2B5EF4-FFF2-40B4-BE49-F238E27FC236}">
                <a16:creationId xmlns:a16="http://schemas.microsoft.com/office/drawing/2014/main" id="{117D058C-4959-4E4E-899D-1CE9979D080B}"/>
              </a:ext>
            </a:extLst>
          </p:cNvPr>
          <p:cNvSpPr/>
          <p:nvPr/>
        </p:nvSpPr>
        <p:spPr>
          <a:xfrm>
            <a:off x="5480940" y="5100052"/>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4-Point Star 18">
            <a:extLst>
              <a:ext uri="{FF2B5EF4-FFF2-40B4-BE49-F238E27FC236}">
                <a16:creationId xmlns:a16="http://schemas.microsoft.com/office/drawing/2014/main" id="{951234A3-9808-E247-B29E-1D2352CDBDA7}"/>
              </a:ext>
            </a:extLst>
          </p:cNvPr>
          <p:cNvSpPr/>
          <p:nvPr/>
        </p:nvSpPr>
        <p:spPr>
          <a:xfrm>
            <a:off x="5633340" y="5252452"/>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4-Point Star 24">
            <a:extLst>
              <a:ext uri="{FF2B5EF4-FFF2-40B4-BE49-F238E27FC236}">
                <a16:creationId xmlns:a16="http://schemas.microsoft.com/office/drawing/2014/main" id="{4F430C33-1EAE-1148-BFBD-9457F68FA09C}"/>
              </a:ext>
            </a:extLst>
          </p:cNvPr>
          <p:cNvSpPr/>
          <p:nvPr/>
        </p:nvSpPr>
        <p:spPr>
          <a:xfrm>
            <a:off x="5627694" y="5066182"/>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4-Point Star 25">
            <a:extLst>
              <a:ext uri="{FF2B5EF4-FFF2-40B4-BE49-F238E27FC236}">
                <a16:creationId xmlns:a16="http://schemas.microsoft.com/office/drawing/2014/main" id="{FE37D72D-5555-7943-85A3-403037489772}"/>
              </a:ext>
            </a:extLst>
          </p:cNvPr>
          <p:cNvSpPr/>
          <p:nvPr/>
        </p:nvSpPr>
        <p:spPr>
          <a:xfrm>
            <a:off x="5780094" y="5218582"/>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4-Point Star 26">
            <a:extLst>
              <a:ext uri="{FF2B5EF4-FFF2-40B4-BE49-F238E27FC236}">
                <a16:creationId xmlns:a16="http://schemas.microsoft.com/office/drawing/2014/main" id="{79A4EE91-A926-A848-AD6A-0283EE27C744}"/>
              </a:ext>
            </a:extLst>
          </p:cNvPr>
          <p:cNvSpPr/>
          <p:nvPr/>
        </p:nvSpPr>
        <p:spPr>
          <a:xfrm>
            <a:off x="5932494" y="5370982"/>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4-Point Star 29">
            <a:extLst>
              <a:ext uri="{FF2B5EF4-FFF2-40B4-BE49-F238E27FC236}">
                <a16:creationId xmlns:a16="http://schemas.microsoft.com/office/drawing/2014/main" id="{233CFC62-AAA9-F140-85D4-009DDD4D850E}"/>
              </a:ext>
            </a:extLst>
          </p:cNvPr>
          <p:cNvSpPr/>
          <p:nvPr/>
        </p:nvSpPr>
        <p:spPr>
          <a:xfrm>
            <a:off x="5396270" y="5354048"/>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4-Point Star 30">
            <a:extLst>
              <a:ext uri="{FF2B5EF4-FFF2-40B4-BE49-F238E27FC236}">
                <a16:creationId xmlns:a16="http://schemas.microsoft.com/office/drawing/2014/main" id="{D2D05CD2-85A2-7F47-85DA-EC1D8183B167}"/>
              </a:ext>
            </a:extLst>
          </p:cNvPr>
          <p:cNvSpPr/>
          <p:nvPr/>
        </p:nvSpPr>
        <p:spPr>
          <a:xfrm>
            <a:off x="5548670" y="5506448"/>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4-Point Star 31">
            <a:extLst>
              <a:ext uri="{FF2B5EF4-FFF2-40B4-BE49-F238E27FC236}">
                <a16:creationId xmlns:a16="http://schemas.microsoft.com/office/drawing/2014/main" id="{DFD996E5-426D-8643-A83B-A243FBB6F049}"/>
              </a:ext>
            </a:extLst>
          </p:cNvPr>
          <p:cNvSpPr/>
          <p:nvPr/>
        </p:nvSpPr>
        <p:spPr>
          <a:xfrm>
            <a:off x="5887344" y="4874272"/>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4-Point Star 32">
            <a:extLst>
              <a:ext uri="{FF2B5EF4-FFF2-40B4-BE49-F238E27FC236}">
                <a16:creationId xmlns:a16="http://schemas.microsoft.com/office/drawing/2014/main" id="{EFB5C082-5998-DF47-BA2D-416DF5782A6F}"/>
              </a:ext>
            </a:extLst>
          </p:cNvPr>
          <p:cNvSpPr/>
          <p:nvPr/>
        </p:nvSpPr>
        <p:spPr>
          <a:xfrm>
            <a:off x="6039744" y="5026672"/>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4-Point Star 33">
            <a:extLst>
              <a:ext uri="{FF2B5EF4-FFF2-40B4-BE49-F238E27FC236}">
                <a16:creationId xmlns:a16="http://schemas.microsoft.com/office/drawing/2014/main" id="{0F7B5444-1080-E74D-9C0E-254BD8387C77}"/>
              </a:ext>
            </a:extLst>
          </p:cNvPr>
          <p:cNvSpPr/>
          <p:nvPr/>
        </p:nvSpPr>
        <p:spPr>
          <a:xfrm>
            <a:off x="6192144" y="5179072"/>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4-Point Star 34">
            <a:extLst>
              <a:ext uri="{FF2B5EF4-FFF2-40B4-BE49-F238E27FC236}">
                <a16:creationId xmlns:a16="http://schemas.microsoft.com/office/drawing/2014/main" id="{1177F74B-1648-AC46-9EEC-13FE5D97DE97}"/>
              </a:ext>
            </a:extLst>
          </p:cNvPr>
          <p:cNvSpPr/>
          <p:nvPr/>
        </p:nvSpPr>
        <p:spPr>
          <a:xfrm>
            <a:off x="6186498" y="4992802"/>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4-Point Star 35">
            <a:extLst>
              <a:ext uri="{FF2B5EF4-FFF2-40B4-BE49-F238E27FC236}">
                <a16:creationId xmlns:a16="http://schemas.microsoft.com/office/drawing/2014/main" id="{B5D2F6CB-6C45-8844-88AD-9DF3E26F090D}"/>
              </a:ext>
            </a:extLst>
          </p:cNvPr>
          <p:cNvSpPr/>
          <p:nvPr/>
        </p:nvSpPr>
        <p:spPr>
          <a:xfrm>
            <a:off x="6338898" y="5145202"/>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4-Point Star 36">
            <a:extLst>
              <a:ext uri="{FF2B5EF4-FFF2-40B4-BE49-F238E27FC236}">
                <a16:creationId xmlns:a16="http://schemas.microsoft.com/office/drawing/2014/main" id="{429E2E00-8A87-5F49-B2F7-BFCD08AFBD37}"/>
              </a:ext>
            </a:extLst>
          </p:cNvPr>
          <p:cNvSpPr/>
          <p:nvPr/>
        </p:nvSpPr>
        <p:spPr>
          <a:xfrm>
            <a:off x="6491298" y="5297602"/>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4-Point Star 37">
            <a:extLst>
              <a:ext uri="{FF2B5EF4-FFF2-40B4-BE49-F238E27FC236}">
                <a16:creationId xmlns:a16="http://schemas.microsoft.com/office/drawing/2014/main" id="{C82B2313-A67F-8C4C-ADA9-ADAAAD2C9229}"/>
              </a:ext>
            </a:extLst>
          </p:cNvPr>
          <p:cNvSpPr/>
          <p:nvPr/>
        </p:nvSpPr>
        <p:spPr>
          <a:xfrm>
            <a:off x="5955074" y="5280668"/>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4-Point Star 38">
            <a:extLst>
              <a:ext uri="{FF2B5EF4-FFF2-40B4-BE49-F238E27FC236}">
                <a16:creationId xmlns:a16="http://schemas.microsoft.com/office/drawing/2014/main" id="{F38E0944-0A27-BB42-BDD9-0C06C7DBE7A3}"/>
              </a:ext>
            </a:extLst>
          </p:cNvPr>
          <p:cNvSpPr/>
          <p:nvPr/>
        </p:nvSpPr>
        <p:spPr>
          <a:xfrm>
            <a:off x="6107474" y="5433068"/>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4-Point Star 39">
            <a:extLst>
              <a:ext uri="{FF2B5EF4-FFF2-40B4-BE49-F238E27FC236}">
                <a16:creationId xmlns:a16="http://schemas.microsoft.com/office/drawing/2014/main" id="{8A7A26CC-EFE9-8546-8C63-9338EF7EEEE8}"/>
              </a:ext>
            </a:extLst>
          </p:cNvPr>
          <p:cNvSpPr/>
          <p:nvPr/>
        </p:nvSpPr>
        <p:spPr>
          <a:xfrm>
            <a:off x="5091477" y="5139561"/>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4-Point Star 40">
            <a:extLst>
              <a:ext uri="{FF2B5EF4-FFF2-40B4-BE49-F238E27FC236}">
                <a16:creationId xmlns:a16="http://schemas.microsoft.com/office/drawing/2014/main" id="{7E4E8AAA-DF63-2741-BF6F-B5E38CC70514}"/>
              </a:ext>
            </a:extLst>
          </p:cNvPr>
          <p:cNvSpPr/>
          <p:nvPr/>
        </p:nvSpPr>
        <p:spPr>
          <a:xfrm>
            <a:off x="5243877" y="5291961"/>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4-Point Star 41">
            <a:extLst>
              <a:ext uri="{FF2B5EF4-FFF2-40B4-BE49-F238E27FC236}">
                <a16:creationId xmlns:a16="http://schemas.microsoft.com/office/drawing/2014/main" id="{C864BFA7-4EA9-2E48-9759-0DC9F720FA56}"/>
              </a:ext>
            </a:extLst>
          </p:cNvPr>
          <p:cNvSpPr/>
          <p:nvPr/>
        </p:nvSpPr>
        <p:spPr>
          <a:xfrm>
            <a:off x="5396277" y="5444361"/>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4-Point Star 42">
            <a:extLst>
              <a:ext uri="{FF2B5EF4-FFF2-40B4-BE49-F238E27FC236}">
                <a16:creationId xmlns:a16="http://schemas.microsoft.com/office/drawing/2014/main" id="{59793A55-8137-D346-88DC-85CB956BC23B}"/>
              </a:ext>
            </a:extLst>
          </p:cNvPr>
          <p:cNvSpPr/>
          <p:nvPr/>
        </p:nvSpPr>
        <p:spPr>
          <a:xfrm>
            <a:off x="5390631" y="5258091"/>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4-Point Star 43">
            <a:extLst>
              <a:ext uri="{FF2B5EF4-FFF2-40B4-BE49-F238E27FC236}">
                <a16:creationId xmlns:a16="http://schemas.microsoft.com/office/drawing/2014/main" id="{A0F1CF22-CA03-0C4F-8FCF-4430C294D987}"/>
              </a:ext>
            </a:extLst>
          </p:cNvPr>
          <p:cNvSpPr/>
          <p:nvPr/>
        </p:nvSpPr>
        <p:spPr>
          <a:xfrm>
            <a:off x="5543031" y="5410491"/>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4-Point Star 44">
            <a:extLst>
              <a:ext uri="{FF2B5EF4-FFF2-40B4-BE49-F238E27FC236}">
                <a16:creationId xmlns:a16="http://schemas.microsoft.com/office/drawing/2014/main" id="{6DF8A538-2D27-6547-BAEA-467F31906472}"/>
              </a:ext>
            </a:extLst>
          </p:cNvPr>
          <p:cNvSpPr/>
          <p:nvPr/>
        </p:nvSpPr>
        <p:spPr>
          <a:xfrm>
            <a:off x="5695431" y="5562891"/>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4-Point Star 45">
            <a:extLst>
              <a:ext uri="{FF2B5EF4-FFF2-40B4-BE49-F238E27FC236}">
                <a16:creationId xmlns:a16="http://schemas.microsoft.com/office/drawing/2014/main" id="{CE177788-2EB5-E44D-928C-D9A9CEEAB661}"/>
              </a:ext>
            </a:extLst>
          </p:cNvPr>
          <p:cNvSpPr/>
          <p:nvPr/>
        </p:nvSpPr>
        <p:spPr>
          <a:xfrm>
            <a:off x="5159207" y="5545957"/>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4-Point Star 46">
            <a:extLst>
              <a:ext uri="{FF2B5EF4-FFF2-40B4-BE49-F238E27FC236}">
                <a16:creationId xmlns:a16="http://schemas.microsoft.com/office/drawing/2014/main" id="{AB82E603-2C0B-0445-8ECE-1C5AC2C4A97C}"/>
              </a:ext>
            </a:extLst>
          </p:cNvPr>
          <p:cNvSpPr/>
          <p:nvPr/>
        </p:nvSpPr>
        <p:spPr>
          <a:xfrm>
            <a:off x="5311607" y="5698357"/>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4-Point Star 47">
            <a:extLst>
              <a:ext uri="{FF2B5EF4-FFF2-40B4-BE49-F238E27FC236}">
                <a16:creationId xmlns:a16="http://schemas.microsoft.com/office/drawing/2014/main" id="{CB087BD1-2E33-6642-AD03-F89C3E5FEF6B}"/>
              </a:ext>
            </a:extLst>
          </p:cNvPr>
          <p:cNvSpPr/>
          <p:nvPr/>
        </p:nvSpPr>
        <p:spPr>
          <a:xfrm>
            <a:off x="5661564" y="4919428"/>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4-Point Star 48">
            <a:extLst>
              <a:ext uri="{FF2B5EF4-FFF2-40B4-BE49-F238E27FC236}">
                <a16:creationId xmlns:a16="http://schemas.microsoft.com/office/drawing/2014/main" id="{54F21FDC-3739-C24A-A899-2C7C45310671}"/>
              </a:ext>
            </a:extLst>
          </p:cNvPr>
          <p:cNvSpPr/>
          <p:nvPr/>
        </p:nvSpPr>
        <p:spPr>
          <a:xfrm>
            <a:off x="5813964" y="5071828"/>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4-Point Star 49">
            <a:extLst>
              <a:ext uri="{FF2B5EF4-FFF2-40B4-BE49-F238E27FC236}">
                <a16:creationId xmlns:a16="http://schemas.microsoft.com/office/drawing/2014/main" id="{91D2C720-A8BB-1F49-B15C-450B6891B95A}"/>
              </a:ext>
            </a:extLst>
          </p:cNvPr>
          <p:cNvSpPr/>
          <p:nvPr/>
        </p:nvSpPr>
        <p:spPr>
          <a:xfrm>
            <a:off x="5966364" y="5224228"/>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4-Point Star 50">
            <a:extLst>
              <a:ext uri="{FF2B5EF4-FFF2-40B4-BE49-F238E27FC236}">
                <a16:creationId xmlns:a16="http://schemas.microsoft.com/office/drawing/2014/main" id="{9CF55521-7A8D-4D4C-88F9-40709D384116}"/>
              </a:ext>
            </a:extLst>
          </p:cNvPr>
          <p:cNvSpPr/>
          <p:nvPr/>
        </p:nvSpPr>
        <p:spPr>
          <a:xfrm>
            <a:off x="5960718" y="5037958"/>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4-Point Star 51">
            <a:extLst>
              <a:ext uri="{FF2B5EF4-FFF2-40B4-BE49-F238E27FC236}">
                <a16:creationId xmlns:a16="http://schemas.microsoft.com/office/drawing/2014/main" id="{88B4C9DC-F0E1-2D49-985F-CDF9F93B2B8F}"/>
              </a:ext>
            </a:extLst>
          </p:cNvPr>
          <p:cNvSpPr/>
          <p:nvPr/>
        </p:nvSpPr>
        <p:spPr>
          <a:xfrm>
            <a:off x="6113118" y="5190358"/>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4-Point Star 52">
            <a:extLst>
              <a:ext uri="{FF2B5EF4-FFF2-40B4-BE49-F238E27FC236}">
                <a16:creationId xmlns:a16="http://schemas.microsoft.com/office/drawing/2014/main" id="{BA331B90-51AD-074B-B215-C65569F0EBC0}"/>
              </a:ext>
            </a:extLst>
          </p:cNvPr>
          <p:cNvSpPr/>
          <p:nvPr/>
        </p:nvSpPr>
        <p:spPr>
          <a:xfrm>
            <a:off x="6265518" y="5342758"/>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4-Point Star 53">
            <a:extLst>
              <a:ext uri="{FF2B5EF4-FFF2-40B4-BE49-F238E27FC236}">
                <a16:creationId xmlns:a16="http://schemas.microsoft.com/office/drawing/2014/main" id="{1A9F50B2-3338-2347-92E7-5480A0703F0A}"/>
              </a:ext>
            </a:extLst>
          </p:cNvPr>
          <p:cNvSpPr/>
          <p:nvPr/>
        </p:nvSpPr>
        <p:spPr>
          <a:xfrm>
            <a:off x="5729294" y="5325824"/>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4-Point Star 54">
            <a:extLst>
              <a:ext uri="{FF2B5EF4-FFF2-40B4-BE49-F238E27FC236}">
                <a16:creationId xmlns:a16="http://schemas.microsoft.com/office/drawing/2014/main" id="{2F35685F-FD1D-014B-BF7A-5CC46D52396A}"/>
              </a:ext>
            </a:extLst>
          </p:cNvPr>
          <p:cNvSpPr/>
          <p:nvPr/>
        </p:nvSpPr>
        <p:spPr>
          <a:xfrm>
            <a:off x="5881694" y="5478224"/>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4-Point Star 55">
            <a:extLst>
              <a:ext uri="{FF2B5EF4-FFF2-40B4-BE49-F238E27FC236}">
                <a16:creationId xmlns:a16="http://schemas.microsoft.com/office/drawing/2014/main" id="{CD8908FD-CBB4-584C-95B2-7DF7DEBC1BCD}"/>
              </a:ext>
            </a:extLst>
          </p:cNvPr>
          <p:cNvSpPr/>
          <p:nvPr/>
        </p:nvSpPr>
        <p:spPr>
          <a:xfrm>
            <a:off x="6220368" y="4846048"/>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4-Point Star 56">
            <a:extLst>
              <a:ext uri="{FF2B5EF4-FFF2-40B4-BE49-F238E27FC236}">
                <a16:creationId xmlns:a16="http://schemas.microsoft.com/office/drawing/2014/main" id="{B0E8B83A-05AF-1C4A-8DF4-9ABD28AE2DCA}"/>
              </a:ext>
            </a:extLst>
          </p:cNvPr>
          <p:cNvSpPr/>
          <p:nvPr/>
        </p:nvSpPr>
        <p:spPr>
          <a:xfrm>
            <a:off x="6372768" y="4998448"/>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4-Point Star 57">
            <a:extLst>
              <a:ext uri="{FF2B5EF4-FFF2-40B4-BE49-F238E27FC236}">
                <a16:creationId xmlns:a16="http://schemas.microsoft.com/office/drawing/2014/main" id="{A89E1E44-089F-CA4D-9CCF-BB08AC212EEA}"/>
              </a:ext>
            </a:extLst>
          </p:cNvPr>
          <p:cNvSpPr/>
          <p:nvPr/>
        </p:nvSpPr>
        <p:spPr>
          <a:xfrm>
            <a:off x="6525168" y="5150848"/>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4-Point Star 58">
            <a:extLst>
              <a:ext uri="{FF2B5EF4-FFF2-40B4-BE49-F238E27FC236}">
                <a16:creationId xmlns:a16="http://schemas.microsoft.com/office/drawing/2014/main" id="{ADE1D5E8-8349-0D41-971A-EF7278D764E3}"/>
              </a:ext>
            </a:extLst>
          </p:cNvPr>
          <p:cNvSpPr/>
          <p:nvPr/>
        </p:nvSpPr>
        <p:spPr>
          <a:xfrm>
            <a:off x="6519522" y="4964578"/>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4-Point Star 59">
            <a:extLst>
              <a:ext uri="{FF2B5EF4-FFF2-40B4-BE49-F238E27FC236}">
                <a16:creationId xmlns:a16="http://schemas.microsoft.com/office/drawing/2014/main" id="{42B480F2-1064-BE48-9600-930783D9FA9D}"/>
              </a:ext>
            </a:extLst>
          </p:cNvPr>
          <p:cNvSpPr/>
          <p:nvPr/>
        </p:nvSpPr>
        <p:spPr>
          <a:xfrm>
            <a:off x="6671922" y="5116978"/>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4-Point Star 60">
            <a:extLst>
              <a:ext uri="{FF2B5EF4-FFF2-40B4-BE49-F238E27FC236}">
                <a16:creationId xmlns:a16="http://schemas.microsoft.com/office/drawing/2014/main" id="{E7DFBD29-57A7-164B-A83B-0CFFBE7D630B}"/>
              </a:ext>
            </a:extLst>
          </p:cNvPr>
          <p:cNvSpPr/>
          <p:nvPr/>
        </p:nvSpPr>
        <p:spPr>
          <a:xfrm>
            <a:off x="6824322" y="5269378"/>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4-Point Star 61">
            <a:extLst>
              <a:ext uri="{FF2B5EF4-FFF2-40B4-BE49-F238E27FC236}">
                <a16:creationId xmlns:a16="http://schemas.microsoft.com/office/drawing/2014/main" id="{7848F3D7-718F-0743-9E69-7A878A581470}"/>
              </a:ext>
            </a:extLst>
          </p:cNvPr>
          <p:cNvSpPr/>
          <p:nvPr/>
        </p:nvSpPr>
        <p:spPr>
          <a:xfrm>
            <a:off x="6288098" y="5252444"/>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4-Point Star 62">
            <a:extLst>
              <a:ext uri="{FF2B5EF4-FFF2-40B4-BE49-F238E27FC236}">
                <a16:creationId xmlns:a16="http://schemas.microsoft.com/office/drawing/2014/main" id="{A0464D2B-C3B1-2349-995F-1C913254F587}"/>
              </a:ext>
            </a:extLst>
          </p:cNvPr>
          <p:cNvSpPr/>
          <p:nvPr/>
        </p:nvSpPr>
        <p:spPr>
          <a:xfrm>
            <a:off x="6440498" y="5404844"/>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4-Point Star 63">
            <a:extLst>
              <a:ext uri="{FF2B5EF4-FFF2-40B4-BE49-F238E27FC236}">
                <a16:creationId xmlns:a16="http://schemas.microsoft.com/office/drawing/2014/main" id="{5E4C6780-4AA6-6A42-9AF8-25A9AA4F4A4A}"/>
              </a:ext>
            </a:extLst>
          </p:cNvPr>
          <p:cNvSpPr/>
          <p:nvPr/>
        </p:nvSpPr>
        <p:spPr>
          <a:xfrm>
            <a:off x="5424501" y="5111337"/>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4-Point Star 64">
            <a:extLst>
              <a:ext uri="{FF2B5EF4-FFF2-40B4-BE49-F238E27FC236}">
                <a16:creationId xmlns:a16="http://schemas.microsoft.com/office/drawing/2014/main" id="{949C7756-0BDD-904B-8FC4-DE3B4B472275}"/>
              </a:ext>
            </a:extLst>
          </p:cNvPr>
          <p:cNvSpPr/>
          <p:nvPr/>
        </p:nvSpPr>
        <p:spPr>
          <a:xfrm>
            <a:off x="5576901" y="5263737"/>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4-Point Star 65">
            <a:extLst>
              <a:ext uri="{FF2B5EF4-FFF2-40B4-BE49-F238E27FC236}">
                <a16:creationId xmlns:a16="http://schemas.microsoft.com/office/drawing/2014/main" id="{747F9395-FA1C-094E-9C98-9BB3BCC8EA3E}"/>
              </a:ext>
            </a:extLst>
          </p:cNvPr>
          <p:cNvSpPr/>
          <p:nvPr/>
        </p:nvSpPr>
        <p:spPr>
          <a:xfrm>
            <a:off x="5729301" y="5416137"/>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4-Point Star 66">
            <a:extLst>
              <a:ext uri="{FF2B5EF4-FFF2-40B4-BE49-F238E27FC236}">
                <a16:creationId xmlns:a16="http://schemas.microsoft.com/office/drawing/2014/main" id="{12A72F84-65D9-A84A-8CD9-46FB3EBF6E25}"/>
              </a:ext>
            </a:extLst>
          </p:cNvPr>
          <p:cNvSpPr/>
          <p:nvPr/>
        </p:nvSpPr>
        <p:spPr>
          <a:xfrm>
            <a:off x="5723655" y="5229867"/>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4-Point Star 67">
            <a:extLst>
              <a:ext uri="{FF2B5EF4-FFF2-40B4-BE49-F238E27FC236}">
                <a16:creationId xmlns:a16="http://schemas.microsoft.com/office/drawing/2014/main" id="{5C72AE9E-0435-254E-8C99-8D4F67923E48}"/>
              </a:ext>
            </a:extLst>
          </p:cNvPr>
          <p:cNvSpPr/>
          <p:nvPr/>
        </p:nvSpPr>
        <p:spPr>
          <a:xfrm>
            <a:off x="5876055" y="5382267"/>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4-Point Star 68">
            <a:extLst>
              <a:ext uri="{FF2B5EF4-FFF2-40B4-BE49-F238E27FC236}">
                <a16:creationId xmlns:a16="http://schemas.microsoft.com/office/drawing/2014/main" id="{09952FE9-674A-1B41-BD1D-C91143FE802F}"/>
              </a:ext>
            </a:extLst>
          </p:cNvPr>
          <p:cNvSpPr/>
          <p:nvPr/>
        </p:nvSpPr>
        <p:spPr>
          <a:xfrm>
            <a:off x="6028455" y="5534667"/>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4-Point Star 69">
            <a:extLst>
              <a:ext uri="{FF2B5EF4-FFF2-40B4-BE49-F238E27FC236}">
                <a16:creationId xmlns:a16="http://schemas.microsoft.com/office/drawing/2014/main" id="{5DAEF3ED-D1E9-C149-B8DE-36BF2B4FF583}"/>
              </a:ext>
            </a:extLst>
          </p:cNvPr>
          <p:cNvSpPr/>
          <p:nvPr/>
        </p:nvSpPr>
        <p:spPr>
          <a:xfrm>
            <a:off x="5492231" y="5517733"/>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4-Point Star 70">
            <a:extLst>
              <a:ext uri="{FF2B5EF4-FFF2-40B4-BE49-F238E27FC236}">
                <a16:creationId xmlns:a16="http://schemas.microsoft.com/office/drawing/2014/main" id="{89A3000E-1D43-0444-BDCA-0380F47D1A7B}"/>
              </a:ext>
            </a:extLst>
          </p:cNvPr>
          <p:cNvSpPr/>
          <p:nvPr/>
        </p:nvSpPr>
        <p:spPr>
          <a:xfrm>
            <a:off x="5644631" y="5670133"/>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4-Point Star 71">
            <a:extLst>
              <a:ext uri="{FF2B5EF4-FFF2-40B4-BE49-F238E27FC236}">
                <a16:creationId xmlns:a16="http://schemas.microsoft.com/office/drawing/2014/main" id="{CC72FC15-FBB6-DC4D-AD9A-04C67F2EA9B5}"/>
              </a:ext>
            </a:extLst>
          </p:cNvPr>
          <p:cNvSpPr/>
          <p:nvPr/>
        </p:nvSpPr>
        <p:spPr>
          <a:xfrm>
            <a:off x="5774454" y="4682359"/>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4-Point Star 72">
            <a:extLst>
              <a:ext uri="{FF2B5EF4-FFF2-40B4-BE49-F238E27FC236}">
                <a16:creationId xmlns:a16="http://schemas.microsoft.com/office/drawing/2014/main" id="{65DD51C3-3944-9849-8CF7-D69956789F8F}"/>
              </a:ext>
            </a:extLst>
          </p:cNvPr>
          <p:cNvSpPr/>
          <p:nvPr/>
        </p:nvSpPr>
        <p:spPr>
          <a:xfrm>
            <a:off x="5926854" y="4834759"/>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4-Point Star 73">
            <a:extLst>
              <a:ext uri="{FF2B5EF4-FFF2-40B4-BE49-F238E27FC236}">
                <a16:creationId xmlns:a16="http://schemas.microsoft.com/office/drawing/2014/main" id="{806F3BA9-098A-9247-B539-3FF08EC25433}"/>
              </a:ext>
            </a:extLst>
          </p:cNvPr>
          <p:cNvSpPr/>
          <p:nvPr/>
        </p:nvSpPr>
        <p:spPr>
          <a:xfrm>
            <a:off x="6079254" y="4987159"/>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4-Point Star 74">
            <a:extLst>
              <a:ext uri="{FF2B5EF4-FFF2-40B4-BE49-F238E27FC236}">
                <a16:creationId xmlns:a16="http://schemas.microsoft.com/office/drawing/2014/main" id="{B9004C19-D3F3-514D-9E59-3F63C0E36ED5}"/>
              </a:ext>
            </a:extLst>
          </p:cNvPr>
          <p:cNvSpPr/>
          <p:nvPr/>
        </p:nvSpPr>
        <p:spPr>
          <a:xfrm>
            <a:off x="6073608" y="4800889"/>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4-Point Star 75">
            <a:extLst>
              <a:ext uri="{FF2B5EF4-FFF2-40B4-BE49-F238E27FC236}">
                <a16:creationId xmlns:a16="http://schemas.microsoft.com/office/drawing/2014/main" id="{B9E7A9A4-8B41-7845-A379-6165EF54B3D8}"/>
              </a:ext>
            </a:extLst>
          </p:cNvPr>
          <p:cNvSpPr/>
          <p:nvPr/>
        </p:nvSpPr>
        <p:spPr>
          <a:xfrm>
            <a:off x="6226008" y="4953289"/>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4-Point Star 76">
            <a:extLst>
              <a:ext uri="{FF2B5EF4-FFF2-40B4-BE49-F238E27FC236}">
                <a16:creationId xmlns:a16="http://schemas.microsoft.com/office/drawing/2014/main" id="{9AD13901-7AAB-2F42-BB24-AD36FCA6F96E}"/>
              </a:ext>
            </a:extLst>
          </p:cNvPr>
          <p:cNvSpPr/>
          <p:nvPr/>
        </p:nvSpPr>
        <p:spPr>
          <a:xfrm>
            <a:off x="6378408" y="5105689"/>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4-Point Star 77">
            <a:extLst>
              <a:ext uri="{FF2B5EF4-FFF2-40B4-BE49-F238E27FC236}">
                <a16:creationId xmlns:a16="http://schemas.microsoft.com/office/drawing/2014/main" id="{0537C623-521D-494D-ABCC-FE6E4860C9DD}"/>
              </a:ext>
            </a:extLst>
          </p:cNvPr>
          <p:cNvSpPr/>
          <p:nvPr/>
        </p:nvSpPr>
        <p:spPr>
          <a:xfrm>
            <a:off x="5842184" y="5088755"/>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4-Point Star 78">
            <a:extLst>
              <a:ext uri="{FF2B5EF4-FFF2-40B4-BE49-F238E27FC236}">
                <a16:creationId xmlns:a16="http://schemas.microsoft.com/office/drawing/2014/main" id="{CD09A2E0-B41D-0C42-808C-9E9FA0F88E9E}"/>
              </a:ext>
            </a:extLst>
          </p:cNvPr>
          <p:cNvSpPr/>
          <p:nvPr/>
        </p:nvSpPr>
        <p:spPr>
          <a:xfrm>
            <a:off x="5994584" y="5241155"/>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4-Point Star 79">
            <a:extLst>
              <a:ext uri="{FF2B5EF4-FFF2-40B4-BE49-F238E27FC236}">
                <a16:creationId xmlns:a16="http://schemas.microsoft.com/office/drawing/2014/main" id="{6B7A3804-4B8D-CB44-A1F0-1DEA56D744FD}"/>
              </a:ext>
            </a:extLst>
          </p:cNvPr>
          <p:cNvSpPr/>
          <p:nvPr/>
        </p:nvSpPr>
        <p:spPr>
          <a:xfrm>
            <a:off x="6333258" y="4608979"/>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4-Point Star 80">
            <a:extLst>
              <a:ext uri="{FF2B5EF4-FFF2-40B4-BE49-F238E27FC236}">
                <a16:creationId xmlns:a16="http://schemas.microsoft.com/office/drawing/2014/main" id="{EE90F14B-6EE7-D343-B2BF-701C25FBBE52}"/>
              </a:ext>
            </a:extLst>
          </p:cNvPr>
          <p:cNvSpPr/>
          <p:nvPr/>
        </p:nvSpPr>
        <p:spPr>
          <a:xfrm>
            <a:off x="6485658" y="4761379"/>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4-Point Star 81">
            <a:extLst>
              <a:ext uri="{FF2B5EF4-FFF2-40B4-BE49-F238E27FC236}">
                <a16:creationId xmlns:a16="http://schemas.microsoft.com/office/drawing/2014/main" id="{ACFB826C-7178-DF4B-A038-C334370F5AFA}"/>
              </a:ext>
            </a:extLst>
          </p:cNvPr>
          <p:cNvSpPr/>
          <p:nvPr/>
        </p:nvSpPr>
        <p:spPr>
          <a:xfrm>
            <a:off x="6638058" y="4913779"/>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4-Point Star 82">
            <a:extLst>
              <a:ext uri="{FF2B5EF4-FFF2-40B4-BE49-F238E27FC236}">
                <a16:creationId xmlns:a16="http://schemas.microsoft.com/office/drawing/2014/main" id="{44D7128D-0CB8-5940-99DB-E681A1C37BCC}"/>
              </a:ext>
            </a:extLst>
          </p:cNvPr>
          <p:cNvSpPr/>
          <p:nvPr/>
        </p:nvSpPr>
        <p:spPr>
          <a:xfrm>
            <a:off x="6632412" y="4727509"/>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4-Point Star 83">
            <a:extLst>
              <a:ext uri="{FF2B5EF4-FFF2-40B4-BE49-F238E27FC236}">
                <a16:creationId xmlns:a16="http://schemas.microsoft.com/office/drawing/2014/main" id="{EAECE44D-02A1-6A49-A428-90AAD9B1CA2F}"/>
              </a:ext>
            </a:extLst>
          </p:cNvPr>
          <p:cNvSpPr/>
          <p:nvPr/>
        </p:nvSpPr>
        <p:spPr>
          <a:xfrm>
            <a:off x="6784812" y="4879909"/>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4-Point Star 84">
            <a:extLst>
              <a:ext uri="{FF2B5EF4-FFF2-40B4-BE49-F238E27FC236}">
                <a16:creationId xmlns:a16="http://schemas.microsoft.com/office/drawing/2014/main" id="{F337823B-8EE7-E842-AEB6-581E126E8180}"/>
              </a:ext>
            </a:extLst>
          </p:cNvPr>
          <p:cNvSpPr/>
          <p:nvPr/>
        </p:nvSpPr>
        <p:spPr>
          <a:xfrm>
            <a:off x="6937212" y="5032309"/>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4-Point Star 85">
            <a:extLst>
              <a:ext uri="{FF2B5EF4-FFF2-40B4-BE49-F238E27FC236}">
                <a16:creationId xmlns:a16="http://schemas.microsoft.com/office/drawing/2014/main" id="{CDACF629-2C39-6748-AD96-F7F9FCC65DBF}"/>
              </a:ext>
            </a:extLst>
          </p:cNvPr>
          <p:cNvSpPr/>
          <p:nvPr/>
        </p:nvSpPr>
        <p:spPr>
          <a:xfrm>
            <a:off x="6400988" y="5015375"/>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4-Point Star 86">
            <a:extLst>
              <a:ext uri="{FF2B5EF4-FFF2-40B4-BE49-F238E27FC236}">
                <a16:creationId xmlns:a16="http://schemas.microsoft.com/office/drawing/2014/main" id="{050D0E08-65BB-5B40-B812-154B47E3994A}"/>
              </a:ext>
            </a:extLst>
          </p:cNvPr>
          <p:cNvSpPr/>
          <p:nvPr/>
        </p:nvSpPr>
        <p:spPr>
          <a:xfrm>
            <a:off x="6553388" y="5167775"/>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4-Point Star 87">
            <a:extLst>
              <a:ext uri="{FF2B5EF4-FFF2-40B4-BE49-F238E27FC236}">
                <a16:creationId xmlns:a16="http://schemas.microsoft.com/office/drawing/2014/main" id="{34019A41-AA49-634C-9722-0F048B7E0993}"/>
              </a:ext>
            </a:extLst>
          </p:cNvPr>
          <p:cNvSpPr/>
          <p:nvPr/>
        </p:nvSpPr>
        <p:spPr>
          <a:xfrm>
            <a:off x="5537391" y="4874268"/>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4-Point Star 88">
            <a:extLst>
              <a:ext uri="{FF2B5EF4-FFF2-40B4-BE49-F238E27FC236}">
                <a16:creationId xmlns:a16="http://schemas.microsoft.com/office/drawing/2014/main" id="{D2C3403A-6CD3-BD40-998B-930B56DAC799}"/>
              </a:ext>
            </a:extLst>
          </p:cNvPr>
          <p:cNvSpPr/>
          <p:nvPr/>
        </p:nvSpPr>
        <p:spPr>
          <a:xfrm>
            <a:off x="5689791" y="5026668"/>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4-Point Star 89">
            <a:extLst>
              <a:ext uri="{FF2B5EF4-FFF2-40B4-BE49-F238E27FC236}">
                <a16:creationId xmlns:a16="http://schemas.microsoft.com/office/drawing/2014/main" id="{6B747753-8540-ED49-97CE-929B020B6619}"/>
              </a:ext>
            </a:extLst>
          </p:cNvPr>
          <p:cNvSpPr/>
          <p:nvPr/>
        </p:nvSpPr>
        <p:spPr>
          <a:xfrm>
            <a:off x="5842191" y="5179068"/>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4-Point Star 90">
            <a:extLst>
              <a:ext uri="{FF2B5EF4-FFF2-40B4-BE49-F238E27FC236}">
                <a16:creationId xmlns:a16="http://schemas.microsoft.com/office/drawing/2014/main" id="{7E09D941-E5F4-AB47-9A05-15C9548163C8}"/>
              </a:ext>
            </a:extLst>
          </p:cNvPr>
          <p:cNvSpPr/>
          <p:nvPr/>
        </p:nvSpPr>
        <p:spPr>
          <a:xfrm>
            <a:off x="5836545" y="4992798"/>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4-Point Star 91">
            <a:extLst>
              <a:ext uri="{FF2B5EF4-FFF2-40B4-BE49-F238E27FC236}">
                <a16:creationId xmlns:a16="http://schemas.microsoft.com/office/drawing/2014/main" id="{A87F249E-2CA9-7E44-97B5-4D62F262EA9B}"/>
              </a:ext>
            </a:extLst>
          </p:cNvPr>
          <p:cNvSpPr/>
          <p:nvPr/>
        </p:nvSpPr>
        <p:spPr>
          <a:xfrm>
            <a:off x="5988945" y="5145198"/>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4-Point Star 92">
            <a:extLst>
              <a:ext uri="{FF2B5EF4-FFF2-40B4-BE49-F238E27FC236}">
                <a16:creationId xmlns:a16="http://schemas.microsoft.com/office/drawing/2014/main" id="{DEF08AA0-564D-9444-BE97-0BB37324C0FD}"/>
              </a:ext>
            </a:extLst>
          </p:cNvPr>
          <p:cNvSpPr/>
          <p:nvPr/>
        </p:nvSpPr>
        <p:spPr>
          <a:xfrm>
            <a:off x="6141345" y="5297598"/>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4-Point Star 93">
            <a:extLst>
              <a:ext uri="{FF2B5EF4-FFF2-40B4-BE49-F238E27FC236}">
                <a16:creationId xmlns:a16="http://schemas.microsoft.com/office/drawing/2014/main" id="{8E612447-CCFD-E647-A618-9469C6F69776}"/>
              </a:ext>
            </a:extLst>
          </p:cNvPr>
          <p:cNvSpPr/>
          <p:nvPr/>
        </p:nvSpPr>
        <p:spPr>
          <a:xfrm>
            <a:off x="5605121" y="5280664"/>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4-Point Star 94">
            <a:extLst>
              <a:ext uri="{FF2B5EF4-FFF2-40B4-BE49-F238E27FC236}">
                <a16:creationId xmlns:a16="http://schemas.microsoft.com/office/drawing/2014/main" id="{2D69173B-A56B-254D-A4B9-DD203297038C}"/>
              </a:ext>
            </a:extLst>
          </p:cNvPr>
          <p:cNvSpPr/>
          <p:nvPr/>
        </p:nvSpPr>
        <p:spPr>
          <a:xfrm>
            <a:off x="5757521" y="5433064"/>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4-Point Star 95">
            <a:extLst>
              <a:ext uri="{FF2B5EF4-FFF2-40B4-BE49-F238E27FC236}">
                <a16:creationId xmlns:a16="http://schemas.microsoft.com/office/drawing/2014/main" id="{A3083B73-F352-F546-A83A-61C244FE9479}"/>
              </a:ext>
            </a:extLst>
          </p:cNvPr>
          <p:cNvSpPr/>
          <p:nvPr/>
        </p:nvSpPr>
        <p:spPr>
          <a:xfrm>
            <a:off x="6107478" y="4654135"/>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4-Point Star 96">
            <a:extLst>
              <a:ext uri="{FF2B5EF4-FFF2-40B4-BE49-F238E27FC236}">
                <a16:creationId xmlns:a16="http://schemas.microsoft.com/office/drawing/2014/main" id="{68D43F44-E490-5044-B1FB-038AD7E1CA06}"/>
              </a:ext>
            </a:extLst>
          </p:cNvPr>
          <p:cNvSpPr/>
          <p:nvPr/>
        </p:nvSpPr>
        <p:spPr>
          <a:xfrm>
            <a:off x="6259878" y="4806535"/>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4-Point Star 97">
            <a:extLst>
              <a:ext uri="{FF2B5EF4-FFF2-40B4-BE49-F238E27FC236}">
                <a16:creationId xmlns:a16="http://schemas.microsoft.com/office/drawing/2014/main" id="{429F6A54-9B6A-424B-BDEC-9671CB4E346C}"/>
              </a:ext>
            </a:extLst>
          </p:cNvPr>
          <p:cNvSpPr/>
          <p:nvPr/>
        </p:nvSpPr>
        <p:spPr>
          <a:xfrm>
            <a:off x="6412278" y="4958935"/>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4-Point Star 98">
            <a:extLst>
              <a:ext uri="{FF2B5EF4-FFF2-40B4-BE49-F238E27FC236}">
                <a16:creationId xmlns:a16="http://schemas.microsoft.com/office/drawing/2014/main" id="{0C18AEBD-29E6-E144-B80B-BF1A366EF2FE}"/>
              </a:ext>
            </a:extLst>
          </p:cNvPr>
          <p:cNvSpPr/>
          <p:nvPr/>
        </p:nvSpPr>
        <p:spPr>
          <a:xfrm>
            <a:off x="6406632" y="4772665"/>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4-Point Star 99">
            <a:extLst>
              <a:ext uri="{FF2B5EF4-FFF2-40B4-BE49-F238E27FC236}">
                <a16:creationId xmlns:a16="http://schemas.microsoft.com/office/drawing/2014/main" id="{FB4CF5A1-10ED-9C47-AEA0-95384F87EE9C}"/>
              </a:ext>
            </a:extLst>
          </p:cNvPr>
          <p:cNvSpPr/>
          <p:nvPr/>
        </p:nvSpPr>
        <p:spPr>
          <a:xfrm>
            <a:off x="6559032" y="4925065"/>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4-Point Star 100">
            <a:extLst>
              <a:ext uri="{FF2B5EF4-FFF2-40B4-BE49-F238E27FC236}">
                <a16:creationId xmlns:a16="http://schemas.microsoft.com/office/drawing/2014/main" id="{1CC04F19-FA91-9941-B6F3-3C7FA046436E}"/>
              </a:ext>
            </a:extLst>
          </p:cNvPr>
          <p:cNvSpPr/>
          <p:nvPr/>
        </p:nvSpPr>
        <p:spPr>
          <a:xfrm>
            <a:off x="6711432" y="5077465"/>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4-Point Star 101">
            <a:extLst>
              <a:ext uri="{FF2B5EF4-FFF2-40B4-BE49-F238E27FC236}">
                <a16:creationId xmlns:a16="http://schemas.microsoft.com/office/drawing/2014/main" id="{F3ED79FF-7AF3-B24A-BE38-E1AEB8A11901}"/>
              </a:ext>
            </a:extLst>
          </p:cNvPr>
          <p:cNvSpPr/>
          <p:nvPr/>
        </p:nvSpPr>
        <p:spPr>
          <a:xfrm>
            <a:off x="6175208" y="5060531"/>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4-Point Star 102">
            <a:extLst>
              <a:ext uri="{FF2B5EF4-FFF2-40B4-BE49-F238E27FC236}">
                <a16:creationId xmlns:a16="http://schemas.microsoft.com/office/drawing/2014/main" id="{39D9D8D2-BF30-E643-A7AE-B1EE72763E7C}"/>
              </a:ext>
            </a:extLst>
          </p:cNvPr>
          <p:cNvSpPr/>
          <p:nvPr/>
        </p:nvSpPr>
        <p:spPr>
          <a:xfrm>
            <a:off x="6327608" y="5212931"/>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4-Point Star 103">
            <a:extLst>
              <a:ext uri="{FF2B5EF4-FFF2-40B4-BE49-F238E27FC236}">
                <a16:creationId xmlns:a16="http://schemas.microsoft.com/office/drawing/2014/main" id="{372EF342-6E46-A744-BE44-E7A7B84C5AED}"/>
              </a:ext>
            </a:extLst>
          </p:cNvPr>
          <p:cNvSpPr/>
          <p:nvPr/>
        </p:nvSpPr>
        <p:spPr>
          <a:xfrm>
            <a:off x="6666282" y="4580755"/>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4-Point Star 104">
            <a:extLst>
              <a:ext uri="{FF2B5EF4-FFF2-40B4-BE49-F238E27FC236}">
                <a16:creationId xmlns:a16="http://schemas.microsoft.com/office/drawing/2014/main" id="{E78A768F-75AC-DA45-9BAF-1ABBB0BD0039}"/>
              </a:ext>
            </a:extLst>
          </p:cNvPr>
          <p:cNvSpPr/>
          <p:nvPr/>
        </p:nvSpPr>
        <p:spPr>
          <a:xfrm>
            <a:off x="6818682" y="4733155"/>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4-Point Star 105">
            <a:extLst>
              <a:ext uri="{FF2B5EF4-FFF2-40B4-BE49-F238E27FC236}">
                <a16:creationId xmlns:a16="http://schemas.microsoft.com/office/drawing/2014/main" id="{67407EBC-0638-474B-A9AA-26EEF70E5DEA}"/>
              </a:ext>
            </a:extLst>
          </p:cNvPr>
          <p:cNvSpPr/>
          <p:nvPr/>
        </p:nvSpPr>
        <p:spPr>
          <a:xfrm>
            <a:off x="6971082" y="4885555"/>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4-Point Star 106">
            <a:extLst>
              <a:ext uri="{FF2B5EF4-FFF2-40B4-BE49-F238E27FC236}">
                <a16:creationId xmlns:a16="http://schemas.microsoft.com/office/drawing/2014/main" id="{24621EE8-10F9-4C41-BA05-1EC53E4841EF}"/>
              </a:ext>
            </a:extLst>
          </p:cNvPr>
          <p:cNvSpPr/>
          <p:nvPr/>
        </p:nvSpPr>
        <p:spPr>
          <a:xfrm>
            <a:off x="6965436" y="4699285"/>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4-Point Star 107">
            <a:extLst>
              <a:ext uri="{FF2B5EF4-FFF2-40B4-BE49-F238E27FC236}">
                <a16:creationId xmlns:a16="http://schemas.microsoft.com/office/drawing/2014/main" id="{252439DE-EA45-B344-B914-6B7E8242C3C3}"/>
              </a:ext>
            </a:extLst>
          </p:cNvPr>
          <p:cNvSpPr/>
          <p:nvPr/>
        </p:nvSpPr>
        <p:spPr>
          <a:xfrm>
            <a:off x="7117836" y="4851685"/>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4-Point Star 108">
            <a:extLst>
              <a:ext uri="{FF2B5EF4-FFF2-40B4-BE49-F238E27FC236}">
                <a16:creationId xmlns:a16="http://schemas.microsoft.com/office/drawing/2014/main" id="{F2F64A9A-65B2-AA41-B40E-FF71C49CD3E7}"/>
              </a:ext>
            </a:extLst>
          </p:cNvPr>
          <p:cNvSpPr/>
          <p:nvPr/>
        </p:nvSpPr>
        <p:spPr>
          <a:xfrm>
            <a:off x="7270236" y="5004085"/>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4-Point Star 109">
            <a:extLst>
              <a:ext uri="{FF2B5EF4-FFF2-40B4-BE49-F238E27FC236}">
                <a16:creationId xmlns:a16="http://schemas.microsoft.com/office/drawing/2014/main" id="{8DF1C1EF-C366-8A47-BB63-69583A9AEF30}"/>
              </a:ext>
            </a:extLst>
          </p:cNvPr>
          <p:cNvSpPr/>
          <p:nvPr/>
        </p:nvSpPr>
        <p:spPr>
          <a:xfrm>
            <a:off x="6734012" y="4987151"/>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4-Point Star 110">
            <a:extLst>
              <a:ext uri="{FF2B5EF4-FFF2-40B4-BE49-F238E27FC236}">
                <a16:creationId xmlns:a16="http://schemas.microsoft.com/office/drawing/2014/main" id="{700D78E0-1573-0F4C-8BA2-EF3F68F95297}"/>
              </a:ext>
            </a:extLst>
          </p:cNvPr>
          <p:cNvSpPr/>
          <p:nvPr/>
        </p:nvSpPr>
        <p:spPr>
          <a:xfrm>
            <a:off x="6886412" y="5139551"/>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4-Point Star 111">
            <a:extLst>
              <a:ext uri="{FF2B5EF4-FFF2-40B4-BE49-F238E27FC236}">
                <a16:creationId xmlns:a16="http://schemas.microsoft.com/office/drawing/2014/main" id="{ADD62E6A-50C7-0749-AD35-696974EA3390}"/>
              </a:ext>
            </a:extLst>
          </p:cNvPr>
          <p:cNvSpPr/>
          <p:nvPr/>
        </p:nvSpPr>
        <p:spPr>
          <a:xfrm>
            <a:off x="5870415" y="4846044"/>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4-Point Star 112">
            <a:extLst>
              <a:ext uri="{FF2B5EF4-FFF2-40B4-BE49-F238E27FC236}">
                <a16:creationId xmlns:a16="http://schemas.microsoft.com/office/drawing/2014/main" id="{27B59D67-803A-3349-9E10-25CD50D4CF95}"/>
              </a:ext>
            </a:extLst>
          </p:cNvPr>
          <p:cNvSpPr/>
          <p:nvPr/>
        </p:nvSpPr>
        <p:spPr>
          <a:xfrm>
            <a:off x="6022815" y="4998444"/>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4-Point Star 113">
            <a:extLst>
              <a:ext uri="{FF2B5EF4-FFF2-40B4-BE49-F238E27FC236}">
                <a16:creationId xmlns:a16="http://schemas.microsoft.com/office/drawing/2014/main" id="{86080D69-3EA0-1A4A-8154-7AB8FF48DEE6}"/>
              </a:ext>
            </a:extLst>
          </p:cNvPr>
          <p:cNvSpPr/>
          <p:nvPr/>
        </p:nvSpPr>
        <p:spPr>
          <a:xfrm>
            <a:off x="6175215" y="5150844"/>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4-Point Star 114">
            <a:extLst>
              <a:ext uri="{FF2B5EF4-FFF2-40B4-BE49-F238E27FC236}">
                <a16:creationId xmlns:a16="http://schemas.microsoft.com/office/drawing/2014/main" id="{83400731-7035-E344-A05F-981E59AA682B}"/>
              </a:ext>
            </a:extLst>
          </p:cNvPr>
          <p:cNvSpPr/>
          <p:nvPr/>
        </p:nvSpPr>
        <p:spPr>
          <a:xfrm>
            <a:off x="6169569" y="4964574"/>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4-Point Star 115">
            <a:extLst>
              <a:ext uri="{FF2B5EF4-FFF2-40B4-BE49-F238E27FC236}">
                <a16:creationId xmlns:a16="http://schemas.microsoft.com/office/drawing/2014/main" id="{554CF6C4-4E64-9D4C-B2EF-87DD2B9DA6BF}"/>
              </a:ext>
            </a:extLst>
          </p:cNvPr>
          <p:cNvSpPr/>
          <p:nvPr/>
        </p:nvSpPr>
        <p:spPr>
          <a:xfrm>
            <a:off x="6321969" y="5116974"/>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4-Point Star 116">
            <a:extLst>
              <a:ext uri="{FF2B5EF4-FFF2-40B4-BE49-F238E27FC236}">
                <a16:creationId xmlns:a16="http://schemas.microsoft.com/office/drawing/2014/main" id="{EC625C2A-FC0D-1C49-8704-DBC207D14774}"/>
              </a:ext>
            </a:extLst>
          </p:cNvPr>
          <p:cNvSpPr/>
          <p:nvPr/>
        </p:nvSpPr>
        <p:spPr>
          <a:xfrm>
            <a:off x="6474369" y="5269374"/>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4-Point Star 117">
            <a:extLst>
              <a:ext uri="{FF2B5EF4-FFF2-40B4-BE49-F238E27FC236}">
                <a16:creationId xmlns:a16="http://schemas.microsoft.com/office/drawing/2014/main" id="{7025A897-0DF2-4D42-A5D4-C318B58C0B6A}"/>
              </a:ext>
            </a:extLst>
          </p:cNvPr>
          <p:cNvSpPr/>
          <p:nvPr/>
        </p:nvSpPr>
        <p:spPr>
          <a:xfrm>
            <a:off x="5938145" y="5252440"/>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4-Point Star 118">
            <a:extLst>
              <a:ext uri="{FF2B5EF4-FFF2-40B4-BE49-F238E27FC236}">
                <a16:creationId xmlns:a16="http://schemas.microsoft.com/office/drawing/2014/main" id="{B48F2876-A8B9-9041-8247-CB16A8027CBE}"/>
              </a:ext>
            </a:extLst>
          </p:cNvPr>
          <p:cNvSpPr/>
          <p:nvPr/>
        </p:nvSpPr>
        <p:spPr>
          <a:xfrm>
            <a:off x="6090545" y="5404840"/>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4-Point Star 119">
            <a:extLst>
              <a:ext uri="{FF2B5EF4-FFF2-40B4-BE49-F238E27FC236}">
                <a16:creationId xmlns:a16="http://schemas.microsoft.com/office/drawing/2014/main" id="{E0C6EF5C-A25D-8A43-9680-305CF70E0EA9}"/>
              </a:ext>
            </a:extLst>
          </p:cNvPr>
          <p:cNvSpPr/>
          <p:nvPr/>
        </p:nvSpPr>
        <p:spPr>
          <a:xfrm>
            <a:off x="5921211" y="4648492"/>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4-Point Star 120">
            <a:extLst>
              <a:ext uri="{FF2B5EF4-FFF2-40B4-BE49-F238E27FC236}">
                <a16:creationId xmlns:a16="http://schemas.microsoft.com/office/drawing/2014/main" id="{18087F9B-16EE-1E4E-9DD6-1862D1793734}"/>
              </a:ext>
            </a:extLst>
          </p:cNvPr>
          <p:cNvSpPr/>
          <p:nvPr/>
        </p:nvSpPr>
        <p:spPr>
          <a:xfrm>
            <a:off x="6073611" y="4800892"/>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4-Point Star 121">
            <a:extLst>
              <a:ext uri="{FF2B5EF4-FFF2-40B4-BE49-F238E27FC236}">
                <a16:creationId xmlns:a16="http://schemas.microsoft.com/office/drawing/2014/main" id="{EE35FDEE-971F-F54C-BC97-15DEA6C12F48}"/>
              </a:ext>
            </a:extLst>
          </p:cNvPr>
          <p:cNvSpPr/>
          <p:nvPr/>
        </p:nvSpPr>
        <p:spPr>
          <a:xfrm>
            <a:off x="6226011" y="4953292"/>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4-Point Star 122">
            <a:extLst>
              <a:ext uri="{FF2B5EF4-FFF2-40B4-BE49-F238E27FC236}">
                <a16:creationId xmlns:a16="http://schemas.microsoft.com/office/drawing/2014/main" id="{14C7B212-C959-8049-98C4-6B59BC2823E7}"/>
              </a:ext>
            </a:extLst>
          </p:cNvPr>
          <p:cNvSpPr/>
          <p:nvPr/>
        </p:nvSpPr>
        <p:spPr>
          <a:xfrm>
            <a:off x="6220365" y="4767022"/>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4-Point Star 123">
            <a:extLst>
              <a:ext uri="{FF2B5EF4-FFF2-40B4-BE49-F238E27FC236}">
                <a16:creationId xmlns:a16="http://schemas.microsoft.com/office/drawing/2014/main" id="{0D47628C-AAC0-E740-803E-87A8267642F1}"/>
              </a:ext>
            </a:extLst>
          </p:cNvPr>
          <p:cNvSpPr/>
          <p:nvPr/>
        </p:nvSpPr>
        <p:spPr>
          <a:xfrm>
            <a:off x="6372765" y="4919422"/>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4-Point Star 124">
            <a:extLst>
              <a:ext uri="{FF2B5EF4-FFF2-40B4-BE49-F238E27FC236}">
                <a16:creationId xmlns:a16="http://schemas.microsoft.com/office/drawing/2014/main" id="{1DE4718F-353F-9246-A857-AECDCF1D7538}"/>
              </a:ext>
            </a:extLst>
          </p:cNvPr>
          <p:cNvSpPr/>
          <p:nvPr/>
        </p:nvSpPr>
        <p:spPr>
          <a:xfrm>
            <a:off x="6525165" y="5071822"/>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4-Point Star 125">
            <a:extLst>
              <a:ext uri="{FF2B5EF4-FFF2-40B4-BE49-F238E27FC236}">
                <a16:creationId xmlns:a16="http://schemas.microsoft.com/office/drawing/2014/main" id="{E1E71F2F-03F4-F741-92BF-4AD98FB8BE8F}"/>
              </a:ext>
            </a:extLst>
          </p:cNvPr>
          <p:cNvSpPr/>
          <p:nvPr/>
        </p:nvSpPr>
        <p:spPr>
          <a:xfrm>
            <a:off x="5988941" y="5054888"/>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4-Point Star 126">
            <a:extLst>
              <a:ext uri="{FF2B5EF4-FFF2-40B4-BE49-F238E27FC236}">
                <a16:creationId xmlns:a16="http://schemas.microsoft.com/office/drawing/2014/main" id="{AB9ED23D-A2E6-CC46-BEA1-54FB0A9ED1C1}"/>
              </a:ext>
            </a:extLst>
          </p:cNvPr>
          <p:cNvSpPr/>
          <p:nvPr/>
        </p:nvSpPr>
        <p:spPr>
          <a:xfrm>
            <a:off x="6141341" y="5207288"/>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4-Point Star 127">
            <a:extLst>
              <a:ext uri="{FF2B5EF4-FFF2-40B4-BE49-F238E27FC236}">
                <a16:creationId xmlns:a16="http://schemas.microsoft.com/office/drawing/2014/main" id="{40169C8B-E549-ED49-9343-006598E06756}"/>
              </a:ext>
            </a:extLst>
          </p:cNvPr>
          <p:cNvSpPr/>
          <p:nvPr/>
        </p:nvSpPr>
        <p:spPr>
          <a:xfrm>
            <a:off x="6480015" y="4575112"/>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4-Point Star 128">
            <a:extLst>
              <a:ext uri="{FF2B5EF4-FFF2-40B4-BE49-F238E27FC236}">
                <a16:creationId xmlns:a16="http://schemas.microsoft.com/office/drawing/2014/main" id="{3D4F10B5-5867-3F47-A8B6-5D632E85DFE6}"/>
              </a:ext>
            </a:extLst>
          </p:cNvPr>
          <p:cNvSpPr/>
          <p:nvPr/>
        </p:nvSpPr>
        <p:spPr>
          <a:xfrm>
            <a:off x="6632415" y="4727512"/>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4-Point Star 129">
            <a:extLst>
              <a:ext uri="{FF2B5EF4-FFF2-40B4-BE49-F238E27FC236}">
                <a16:creationId xmlns:a16="http://schemas.microsoft.com/office/drawing/2014/main" id="{A3CA0F4C-9A4D-A741-91D9-A3EE39D20C24}"/>
              </a:ext>
            </a:extLst>
          </p:cNvPr>
          <p:cNvSpPr/>
          <p:nvPr/>
        </p:nvSpPr>
        <p:spPr>
          <a:xfrm>
            <a:off x="6784815" y="4879912"/>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4-Point Star 130">
            <a:extLst>
              <a:ext uri="{FF2B5EF4-FFF2-40B4-BE49-F238E27FC236}">
                <a16:creationId xmlns:a16="http://schemas.microsoft.com/office/drawing/2014/main" id="{6AAF3748-825C-234B-80FC-ACDB956D32F6}"/>
              </a:ext>
            </a:extLst>
          </p:cNvPr>
          <p:cNvSpPr/>
          <p:nvPr/>
        </p:nvSpPr>
        <p:spPr>
          <a:xfrm>
            <a:off x="6779169" y="4693642"/>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4-Point Star 131">
            <a:extLst>
              <a:ext uri="{FF2B5EF4-FFF2-40B4-BE49-F238E27FC236}">
                <a16:creationId xmlns:a16="http://schemas.microsoft.com/office/drawing/2014/main" id="{0DE70A97-C8D1-6047-83B5-D199C4B487CF}"/>
              </a:ext>
            </a:extLst>
          </p:cNvPr>
          <p:cNvSpPr/>
          <p:nvPr/>
        </p:nvSpPr>
        <p:spPr>
          <a:xfrm>
            <a:off x="6931569" y="4846042"/>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4-Point Star 132">
            <a:extLst>
              <a:ext uri="{FF2B5EF4-FFF2-40B4-BE49-F238E27FC236}">
                <a16:creationId xmlns:a16="http://schemas.microsoft.com/office/drawing/2014/main" id="{F89640E9-0BDA-D942-9286-FD4812FFD61E}"/>
              </a:ext>
            </a:extLst>
          </p:cNvPr>
          <p:cNvSpPr/>
          <p:nvPr/>
        </p:nvSpPr>
        <p:spPr>
          <a:xfrm>
            <a:off x="7083969" y="4998442"/>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4-Point Star 133">
            <a:extLst>
              <a:ext uri="{FF2B5EF4-FFF2-40B4-BE49-F238E27FC236}">
                <a16:creationId xmlns:a16="http://schemas.microsoft.com/office/drawing/2014/main" id="{81B12F9F-D216-9E4D-96AA-091B3179A5F1}"/>
              </a:ext>
            </a:extLst>
          </p:cNvPr>
          <p:cNvSpPr/>
          <p:nvPr/>
        </p:nvSpPr>
        <p:spPr>
          <a:xfrm>
            <a:off x="6547745" y="4981508"/>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4-Point Star 134">
            <a:extLst>
              <a:ext uri="{FF2B5EF4-FFF2-40B4-BE49-F238E27FC236}">
                <a16:creationId xmlns:a16="http://schemas.microsoft.com/office/drawing/2014/main" id="{05E5FEDB-C3B1-6346-B4E4-B0295EAD42EC}"/>
              </a:ext>
            </a:extLst>
          </p:cNvPr>
          <p:cNvSpPr/>
          <p:nvPr/>
        </p:nvSpPr>
        <p:spPr>
          <a:xfrm>
            <a:off x="6700145" y="5133908"/>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4-Point Star 135">
            <a:extLst>
              <a:ext uri="{FF2B5EF4-FFF2-40B4-BE49-F238E27FC236}">
                <a16:creationId xmlns:a16="http://schemas.microsoft.com/office/drawing/2014/main" id="{9BF8CAF8-CD1A-DC4F-A680-BC183B03F3D9}"/>
              </a:ext>
            </a:extLst>
          </p:cNvPr>
          <p:cNvSpPr/>
          <p:nvPr/>
        </p:nvSpPr>
        <p:spPr>
          <a:xfrm>
            <a:off x="5684148" y="4840401"/>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4-Point Star 136">
            <a:extLst>
              <a:ext uri="{FF2B5EF4-FFF2-40B4-BE49-F238E27FC236}">
                <a16:creationId xmlns:a16="http://schemas.microsoft.com/office/drawing/2014/main" id="{E64EABC2-1E78-5440-AF14-FCDF5730195D}"/>
              </a:ext>
            </a:extLst>
          </p:cNvPr>
          <p:cNvSpPr/>
          <p:nvPr/>
        </p:nvSpPr>
        <p:spPr>
          <a:xfrm>
            <a:off x="5836548" y="4992801"/>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4-Point Star 137">
            <a:extLst>
              <a:ext uri="{FF2B5EF4-FFF2-40B4-BE49-F238E27FC236}">
                <a16:creationId xmlns:a16="http://schemas.microsoft.com/office/drawing/2014/main" id="{87BC7B3B-235F-AD44-AB68-D0DCD396B985}"/>
              </a:ext>
            </a:extLst>
          </p:cNvPr>
          <p:cNvSpPr/>
          <p:nvPr/>
        </p:nvSpPr>
        <p:spPr>
          <a:xfrm>
            <a:off x="5988948" y="5145201"/>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4-Point Star 138">
            <a:extLst>
              <a:ext uri="{FF2B5EF4-FFF2-40B4-BE49-F238E27FC236}">
                <a16:creationId xmlns:a16="http://schemas.microsoft.com/office/drawing/2014/main" id="{3D4E1896-49BC-9241-8B28-B5952FC801F7}"/>
              </a:ext>
            </a:extLst>
          </p:cNvPr>
          <p:cNvSpPr/>
          <p:nvPr/>
        </p:nvSpPr>
        <p:spPr>
          <a:xfrm>
            <a:off x="5983302" y="4958931"/>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4-Point Star 139">
            <a:extLst>
              <a:ext uri="{FF2B5EF4-FFF2-40B4-BE49-F238E27FC236}">
                <a16:creationId xmlns:a16="http://schemas.microsoft.com/office/drawing/2014/main" id="{3302DA03-608F-244F-AE86-20EA6E19D6E5}"/>
              </a:ext>
            </a:extLst>
          </p:cNvPr>
          <p:cNvSpPr/>
          <p:nvPr/>
        </p:nvSpPr>
        <p:spPr>
          <a:xfrm>
            <a:off x="6135702" y="5111331"/>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4-Point Star 140">
            <a:extLst>
              <a:ext uri="{FF2B5EF4-FFF2-40B4-BE49-F238E27FC236}">
                <a16:creationId xmlns:a16="http://schemas.microsoft.com/office/drawing/2014/main" id="{5D322352-FE08-2C47-A8A0-2026AF42BA7D}"/>
              </a:ext>
            </a:extLst>
          </p:cNvPr>
          <p:cNvSpPr/>
          <p:nvPr/>
        </p:nvSpPr>
        <p:spPr>
          <a:xfrm>
            <a:off x="6288102" y="5263731"/>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4-Point Star 141">
            <a:extLst>
              <a:ext uri="{FF2B5EF4-FFF2-40B4-BE49-F238E27FC236}">
                <a16:creationId xmlns:a16="http://schemas.microsoft.com/office/drawing/2014/main" id="{C6C9FCFA-937B-7648-A9CA-4C84620B14CE}"/>
              </a:ext>
            </a:extLst>
          </p:cNvPr>
          <p:cNvSpPr/>
          <p:nvPr/>
        </p:nvSpPr>
        <p:spPr>
          <a:xfrm>
            <a:off x="5751878" y="5246797"/>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4-Point Star 142">
            <a:extLst>
              <a:ext uri="{FF2B5EF4-FFF2-40B4-BE49-F238E27FC236}">
                <a16:creationId xmlns:a16="http://schemas.microsoft.com/office/drawing/2014/main" id="{035ED55F-300D-8F4B-9B18-A6C01B850571}"/>
              </a:ext>
            </a:extLst>
          </p:cNvPr>
          <p:cNvSpPr/>
          <p:nvPr/>
        </p:nvSpPr>
        <p:spPr>
          <a:xfrm>
            <a:off x="5904278" y="5399197"/>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4-Point Star 143">
            <a:extLst>
              <a:ext uri="{FF2B5EF4-FFF2-40B4-BE49-F238E27FC236}">
                <a16:creationId xmlns:a16="http://schemas.microsoft.com/office/drawing/2014/main" id="{6F99026E-7A73-C94F-847D-DCA9BD30BE73}"/>
              </a:ext>
            </a:extLst>
          </p:cNvPr>
          <p:cNvSpPr/>
          <p:nvPr/>
        </p:nvSpPr>
        <p:spPr>
          <a:xfrm>
            <a:off x="6254235" y="4620268"/>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4-Point Star 144">
            <a:extLst>
              <a:ext uri="{FF2B5EF4-FFF2-40B4-BE49-F238E27FC236}">
                <a16:creationId xmlns:a16="http://schemas.microsoft.com/office/drawing/2014/main" id="{A198BF2A-0B78-1041-8B53-A80DCC5DBA37}"/>
              </a:ext>
            </a:extLst>
          </p:cNvPr>
          <p:cNvSpPr/>
          <p:nvPr/>
        </p:nvSpPr>
        <p:spPr>
          <a:xfrm>
            <a:off x="6406635" y="4772668"/>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4-Point Star 145">
            <a:extLst>
              <a:ext uri="{FF2B5EF4-FFF2-40B4-BE49-F238E27FC236}">
                <a16:creationId xmlns:a16="http://schemas.microsoft.com/office/drawing/2014/main" id="{58413B5E-2E43-1142-86E8-FBEA0A2F6E6E}"/>
              </a:ext>
            </a:extLst>
          </p:cNvPr>
          <p:cNvSpPr/>
          <p:nvPr/>
        </p:nvSpPr>
        <p:spPr>
          <a:xfrm>
            <a:off x="6559035" y="4925068"/>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4-Point Star 146">
            <a:extLst>
              <a:ext uri="{FF2B5EF4-FFF2-40B4-BE49-F238E27FC236}">
                <a16:creationId xmlns:a16="http://schemas.microsoft.com/office/drawing/2014/main" id="{DDCFBF4E-D30E-274D-BEA0-2BAFD8735EBA}"/>
              </a:ext>
            </a:extLst>
          </p:cNvPr>
          <p:cNvSpPr/>
          <p:nvPr/>
        </p:nvSpPr>
        <p:spPr>
          <a:xfrm>
            <a:off x="6553389" y="4738798"/>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4-Point Star 147">
            <a:extLst>
              <a:ext uri="{FF2B5EF4-FFF2-40B4-BE49-F238E27FC236}">
                <a16:creationId xmlns:a16="http://schemas.microsoft.com/office/drawing/2014/main" id="{8ECB502C-FBED-7641-9C8D-4F5BBDB410D6}"/>
              </a:ext>
            </a:extLst>
          </p:cNvPr>
          <p:cNvSpPr/>
          <p:nvPr/>
        </p:nvSpPr>
        <p:spPr>
          <a:xfrm>
            <a:off x="6705789" y="4891198"/>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4-Point Star 148">
            <a:extLst>
              <a:ext uri="{FF2B5EF4-FFF2-40B4-BE49-F238E27FC236}">
                <a16:creationId xmlns:a16="http://schemas.microsoft.com/office/drawing/2014/main" id="{6CF8DFE8-5DF2-7847-AFEC-6254A667AAE6}"/>
              </a:ext>
            </a:extLst>
          </p:cNvPr>
          <p:cNvSpPr/>
          <p:nvPr/>
        </p:nvSpPr>
        <p:spPr>
          <a:xfrm>
            <a:off x="6858189" y="5043598"/>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4-Point Star 149">
            <a:extLst>
              <a:ext uri="{FF2B5EF4-FFF2-40B4-BE49-F238E27FC236}">
                <a16:creationId xmlns:a16="http://schemas.microsoft.com/office/drawing/2014/main" id="{33B30DB6-D112-3647-B540-5F7E3EE15F2B}"/>
              </a:ext>
            </a:extLst>
          </p:cNvPr>
          <p:cNvSpPr/>
          <p:nvPr/>
        </p:nvSpPr>
        <p:spPr>
          <a:xfrm>
            <a:off x="6321965" y="5026664"/>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4-Point Star 150">
            <a:extLst>
              <a:ext uri="{FF2B5EF4-FFF2-40B4-BE49-F238E27FC236}">
                <a16:creationId xmlns:a16="http://schemas.microsoft.com/office/drawing/2014/main" id="{587F1E3D-D36A-114B-AE88-2E98EC00F0EA}"/>
              </a:ext>
            </a:extLst>
          </p:cNvPr>
          <p:cNvSpPr/>
          <p:nvPr/>
        </p:nvSpPr>
        <p:spPr>
          <a:xfrm>
            <a:off x="6474365" y="5179064"/>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4-Point Star 151">
            <a:extLst>
              <a:ext uri="{FF2B5EF4-FFF2-40B4-BE49-F238E27FC236}">
                <a16:creationId xmlns:a16="http://schemas.microsoft.com/office/drawing/2014/main" id="{8CF7CB85-3A92-2342-8A6B-5D054D946D77}"/>
              </a:ext>
            </a:extLst>
          </p:cNvPr>
          <p:cNvSpPr/>
          <p:nvPr/>
        </p:nvSpPr>
        <p:spPr>
          <a:xfrm>
            <a:off x="6813039" y="4546888"/>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4-Point Star 152">
            <a:extLst>
              <a:ext uri="{FF2B5EF4-FFF2-40B4-BE49-F238E27FC236}">
                <a16:creationId xmlns:a16="http://schemas.microsoft.com/office/drawing/2014/main" id="{05DA4D4E-D2BB-F04D-92C2-3AEAA4B5FB37}"/>
              </a:ext>
            </a:extLst>
          </p:cNvPr>
          <p:cNvSpPr/>
          <p:nvPr/>
        </p:nvSpPr>
        <p:spPr>
          <a:xfrm>
            <a:off x="6965439" y="4699288"/>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4-Point Star 153">
            <a:extLst>
              <a:ext uri="{FF2B5EF4-FFF2-40B4-BE49-F238E27FC236}">
                <a16:creationId xmlns:a16="http://schemas.microsoft.com/office/drawing/2014/main" id="{36813892-06E3-B94E-9D79-A3B933B1A88E}"/>
              </a:ext>
            </a:extLst>
          </p:cNvPr>
          <p:cNvSpPr/>
          <p:nvPr/>
        </p:nvSpPr>
        <p:spPr>
          <a:xfrm>
            <a:off x="7117839" y="4851688"/>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4-Point Star 154">
            <a:extLst>
              <a:ext uri="{FF2B5EF4-FFF2-40B4-BE49-F238E27FC236}">
                <a16:creationId xmlns:a16="http://schemas.microsoft.com/office/drawing/2014/main" id="{20B1F3FF-71E9-2143-9555-DA3051D98C98}"/>
              </a:ext>
            </a:extLst>
          </p:cNvPr>
          <p:cNvSpPr/>
          <p:nvPr/>
        </p:nvSpPr>
        <p:spPr>
          <a:xfrm>
            <a:off x="7112193" y="4665418"/>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4-Point Star 155">
            <a:extLst>
              <a:ext uri="{FF2B5EF4-FFF2-40B4-BE49-F238E27FC236}">
                <a16:creationId xmlns:a16="http://schemas.microsoft.com/office/drawing/2014/main" id="{5BF5D4E0-5CAD-8541-846A-179FCBE77706}"/>
              </a:ext>
            </a:extLst>
          </p:cNvPr>
          <p:cNvSpPr/>
          <p:nvPr/>
        </p:nvSpPr>
        <p:spPr>
          <a:xfrm>
            <a:off x="7264593" y="4817818"/>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4-Point Star 156">
            <a:extLst>
              <a:ext uri="{FF2B5EF4-FFF2-40B4-BE49-F238E27FC236}">
                <a16:creationId xmlns:a16="http://schemas.microsoft.com/office/drawing/2014/main" id="{ADFD1279-7019-2942-8751-F82E5A7B9F1A}"/>
              </a:ext>
            </a:extLst>
          </p:cNvPr>
          <p:cNvSpPr/>
          <p:nvPr/>
        </p:nvSpPr>
        <p:spPr>
          <a:xfrm>
            <a:off x="7416993" y="4970218"/>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4-Point Star 157">
            <a:extLst>
              <a:ext uri="{FF2B5EF4-FFF2-40B4-BE49-F238E27FC236}">
                <a16:creationId xmlns:a16="http://schemas.microsoft.com/office/drawing/2014/main" id="{28DDCCE6-9B40-E54C-A7A3-8D3B27D7AB2E}"/>
              </a:ext>
            </a:extLst>
          </p:cNvPr>
          <p:cNvSpPr/>
          <p:nvPr/>
        </p:nvSpPr>
        <p:spPr>
          <a:xfrm>
            <a:off x="6880769" y="4953284"/>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4-Point Star 158">
            <a:extLst>
              <a:ext uri="{FF2B5EF4-FFF2-40B4-BE49-F238E27FC236}">
                <a16:creationId xmlns:a16="http://schemas.microsoft.com/office/drawing/2014/main" id="{E961E2C4-917A-DD4B-9184-92DE3301EB9E}"/>
              </a:ext>
            </a:extLst>
          </p:cNvPr>
          <p:cNvSpPr/>
          <p:nvPr/>
        </p:nvSpPr>
        <p:spPr>
          <a:xfrm>
            <a:off x="7033169" y="5105684"/>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4-Point Star 159">
            <a:extLst>
              <a:ext uri="{FF2B5EF4-FFF2-40B4-BE49-F238E27FC236}">
                <a16:creationId xmlns:a16="http://schemas.microsoft.com/office/drawing/2014/main" id="{7DB15A04-D820-FF4E-8908-A897BCCBBCF5}"/>
              </a:ext>
            </a:extLst>
          </p:cNvPr>
          <p:cNvSpPr/>
          <p:nvPr/>
        </p:nvSpPr>
        <p:spPr>
          <a:xfrm>
            <a:off x="6017172" y="4812177"/>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4-Point Star 160">
            <a:extLst>
              <a:ext uri="{FF2B5EF4-FFF2-40B4-BE49-F238E27FC236}">
                <a16:creationId xmlns:a16="http://schemas.microsoft.com/office/drawing/2014/main" id="{D8AAFFEC-1AC0-B64C-BAB5-825D64ADE131}"/>
              </a:ext>
            </a:extLst>
          </p:cNvPr>
          <p:cNvSpPr/>
          <p:nvPr/>
        </p:nvSpPr>
        <p:spPr>
          <a:xfrm>
            <a:off x="6169572" y="4964577"/>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4-Point Star 161">
            <a:extLst>
              <a:ext uri="{FF2B5EF4-FFF2-40B4-BE49-F238E27FC236}">
                <a16:creationId xmlns:a16="http://schemas.microsoft.com/office/drawing/2014/main" id="{22CAA1A5-BB54-8240-A55D-A2024AD6AEF3}"/>
              </a:ext>
            </a:extLst>
          </p:cNvPr>
          <p:cNvSpPr/>
          <p:nvPr/>
        </p:nvSpPr>
        <p:spPr>
          <a:xfrm>
            <a:off x="6321972" y="5116977"/>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4-Point Star 162">
            <a:extLst>
              <a:ext uri="{FF2B5EF4-FFF2-40B4-BE49-F238E27FC236}">
                <a16:creationId xmlns:a16="http://schemas.microsoft.com/office/drawing/2014/main" id="{E5A1E315-AFA8-034C-8DD0-4E195AE16B6C}"/>
              </a:ext>
            </a:extLst>
          </p:cNvPr>
          <p:cNvSpPr/>
          <p:nvPr/>
        </p:nvSpPr>
        <p:spPr>
          <a:xfrm>
            <a:off x="6316326" y="4930707"/>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4-Point Star 163">
            <a:extLst>
              <a:ext uri="{FF2B5EF4-FFF2-40B4-BE49-F238E27FC236}">
                <a16:creationId xmlns:a16="http://schemas.microsoft.com/office/drawing/2014/main" id="{1859814B-9A3E-734D-A2CB-3CDF801C8207}"/>
              </a:ext>
            </a:extLst>
          </p:cNvPr>
          <p:cNvSpPr/>
          <p:nvPr/>
        </p:nvSpPr>
        <p:spPr>
          <a:xfrm>
            <a:off x="6468726" y="5083107"/>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4-Point Star 164">
            <a:extLst>
              <a:ext uri="{FF2B5EF4-FFF2-40B4-BE49-F238E27FC236}">
                <a16:creationId xmlns:a16="http://schemas.microsoft.com/office/drawing/2014/main" id="{02FED5C7-CC61-9445-9FC0-2F8F8DE0AABA}"/>
              </a:ext>
            </a:extLst>
          </p:cNvPr>
          <p:cNvSpPr/>
          <p:nvPr/>
        </p:nvSpPr>
        <p:spPr>
          <a:xfrm>
            <a:off x="6621126" y="5235507"/>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4-Point Star 165">
            <a:extLst>
              <a:ext uri="{FF2B5EF4-FFF2-40B4-BE49-F238E27FC236}">
                <a16:creationId xmlns:a16="http://schemas.microsoft.com/office/drawing/2014/main" id="{4650463E-8128-9946-931A-CA65635C8E2C}"/>
              </a:ext>
            </a:extLst>
          </p:cNvPr>
          <p:cNvSpPr/>
          <p:nvPr/>
        </p:nvSpPr>
        <p:spPr>
          <a:xfrm>
            <a:off x="6084902" y="5218573"/>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4-Point Star 166">
            <a:extLst>
              <a:ext uri="{FF2B5EF4-FFF2-40B4-BE49-F238E27FC236}">
                <a16:creationId xmlns:a16="http://schemas.microsoft.com/office/drawing/2014/main" id="{9851ADBB-C024-C947-8E45-C3093F3E067F}"/>
              </a:ext>
            </a:extLst>
          </p:cNvPr>
          <p:cNvSpPr/>
          <p:nvPr/>
        </p:nvSpPr>
        <p:spPr>
          <a:xfrm>
            <a:off x="6237302" y="5370973"/>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4-Point Star 167">
            <a:extLst>
              <a:ext uri="{FF2B5EF4-FFF2-40B4-BE49-F238E27FC236}">
                <a16:creationId xmlns:a16="http://schemas.microsoft.com/office/drawing/2014/main" id="{43D7EDDD-D474-6D48-954F-6CDA24570B1C}"/>
              </a:ext>
            </a:extLst>
          </p:cNvPr>
          <p:cNvSpPr/>
          <p:nvPr/>
        </p:nvSpPr>
        <p:spPr>
          <a:xfrm>
            <a:off x="6367125" y="4383199"/>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4-Point Star 168">
            <a:extLst>
              <a:ext uri="{FF2B5EF4-FFF2-40B4-BE49-F238E27FC236}">
                <a16:creationId xmlns:a16="http://schemas.microsoft.com/office/drawing/2014/main" id="{8752E8A2-1BA6-134C-BDB5-85FD418BC3A3}"/>
              </a:ext>
            </a:extLst>
          </p:cNvPr>
          <p:cNvSpPr/>
          <p:nvPr/>
        </p:nvSpPr>
        <p:spPr>
          <a:xfrm>
            <a:off x="6519525" y="4535599"/>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4-Point Star 169">
            <a:extLst>
              <a:ext uri="{FF2B5EF4-FFF2-40B4-BE49-F238E27FC236}">
                <a16:creationId xmlns:a16="http://schemas.microsoft.com/office/drawing/2014/main" id="{AA6E60FA-EEB4-0B49-97A2-44060E367FAC}"/>
              </a:ext>
            </a:extLst>
          </p:cNvPr>
          <p:cNvSpPr/>
          <p:nvPr/>
        </p:nvSpPr>
        <p:spPr>
          <a:xfrm>
            <a:off x="6671925" y="4687999"/>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4-Point Star 170">
            <a:extLst>
              <a:ext uri="{FF2B5EF4-FFF2-40B4-BE49-F238E27FC236}">
                <a16:creationId xmlns:a16="http://schemas.microsoft.com/office/drawing/2014/main" id="{5D71C935-E900-CC47-8FD8-AE4B86BDF41A}"/>
              </a:ext>
            </a:extLst>
          </p:cNvPr>
          <p:cNvSpPr/>
          <p:nvPr/>
        </p:nvSpPr>
        <p:spPr>
          <a:xfrm>
            <a:off x="6666279" y="4501729"/>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4-Point Star 171">
            <a:extLst>
              <a:ext uri="{FF2B5EF4-FFF2-40B4-BE49-F238E27FC236}">
                <a16:creationId xmlns:a16="http://schemas.microsoft.com/office/drawing/2014/main" id="{D69D9EE8-F38E-DB4E-85BF-6653074EF954}"/>
              </a:ext>
            </a:extLst>
          </p:cNvPr>
          <p:cNvSpPr/>
          <p:nvPr/>
        </p:nvSpPr>
        <p:spPr>
          <a:xfrm>
            <a:off x="6818679" y="4654129"/>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4-Point Star 172">
            <a:extLst>
              <a:ext uri="{FF2B5EF4-FFF2-40B4-BE49-F238E27FC236}">
                <a16:creationId xmlns:a16="http://schemas.microsoft.com/office/drawing/2014/main" id="{0FCEC0F6-0E65-7A43-8429-BBE6FCF0C663}"/>
              </a:ext>
            </a:extLst>
          </p:cNvPr>
          <p:cNvSpPr/>
          <p:nvPr/>
        </p:nvSpPr>
        <p:spPr>
          <a:xfrm>
            <a:off x="6971079" y="4806529"/>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4-Point Star 173">
            <a:extLst>
              <a:ext uri="{FF2B5EF4-FFF2-40B4-BE49-F238E27FC236}">
                <a16:creationId xmlns:a16="http://schemas.microsoft.com/office/drawing/2014/main" id="{86E50693-E505-9343-9719-B315BEC22773}"/>
              </a:ext>
            </a:extLst>
          </p:cNvPr>
          <p:cNvSpPr/>
          <p:nvPr/>
        </p:nvSpPr>
        <p:spPr>
          <a:xfrm>
            <a:off x="6434855" y="4789595"/>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4-Point Star 174">
            <a:extLst>
              <a:ext uri="{FF2B5EF4-FFF2-40B4-BE49-F238E27FC236}">
                <a16:creationId xmlns:a16="http://schemas.microsoft.com/office/drawing/2014/main" id="{496E9F3F-449E-B54E-A98C-5BE0570F24C4}"/>
              </a:ext>
            </a:extLst>
          </p:cNvPr>
          <p:cNvSpPr/>
          <p:nvPr/>
        </p:nvSpPr>
        <p:spPr>
          <a:xfrm>
            <a:off x="6587255" y="4941995"/>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4-Point Star 175">
            <a:extLst>
              <a:ext uri="{FF2B5EF4-FFF2-40B4-BE49-F238E27FC236}">
                <a16:creationId xmlns:a16="http://schemas.microsoft.com/office/drawing/2014/main" id="{047536A8-BC12-D542-820C-C82807109B95}"/>
              </a:ext>
            </a:extLst>
          </p:cNvPr>
          <p:cNvSpPr/>
          <p:nvPr/>
        </p:nvSpPr>
        <p:spPr>
          <a:xfrm>
            <a:off x="6925929" y="4309819"/>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4-Point Star 176">
            <a:extLst>
              <a:ext uri="{FF2B5EF4-FFF2-40B4-BE49-F238E27FC236}">
                <a16:creationId xmlns:a16="http://schemas.microsoft.com/office/drawing/2014/main" id="{2D579DA2-D98D-E544-AF6D-F1A86D4515F1}"/>
              </a:ext>
            </a:extLst>
          </p:cNvPr>
          <p:cNvSpPr/>
          <p:nvPr/>
        </p:nvSpPr>
        <p:spPr>
          <a:xfrm>
            <a:off x="7078329" y="4462219"/>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4-Point Star 177">
            <a:extLst>
              <a:ext uri="{FF2B5EF4-FFF2-40B4-BE49-F238E27FC236}">
                <a16:creationId xmlns:a16="http://schemas.microsoft.com/office/drawing/2014/main" id="{202826A5-7A77-DE40-89A9-19FA9CF39261}"/>
              </a:ext>
            </a:extLst>
          </p:cNvPr>
          <p:cNvSpPr/>
          <p:nvPr/>
        </p:nvSpPr>
        <p:spPr>
          <a:xfrm>
            <a:off x="7230729" y="4614619"/>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4-Point Star 178">
            <a:extLst>
              <a:ext uri="{FF2B5EF4-FFF2-40B4-BE49-F238E27FC236}">
                <a16:creationId xmlns:a16="http://schemas.microsoft.com/office/drawing/2014/main" id="{D0E8DE74-010F-834C-A89C-401A9C912CCA}"/>
              </a:ext>
            </a:extLst>
          </p:cNvPr>
          <p:cNvSpPr/>
          <p:nvPr/>
        </p:nvSpPr>
        <p:spPr>
          <a:xfrm>
            <a:off x="7225083" y="4428349"/>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4-Point Star 179">
            <a:extLst>
              <a:ext uri="{FF2B5EF4-FFF2-40B4-BE49-F238E27FC236}">
                <a16:creationId xmlns:a16="http://schemas.microsoft.com/office/drawing/2014/main" id="{19F10B0E-889E-3742-9E83-3A3BDA7139CA}"/>
              </a:ext>
            </a:extLst>
          </p:cNvPr>
          <p:cNvSpPr/>
          <p:nvPr/>
        </p:nvSpPr>
        <p:spPr>
          <a:xfrm>
            <a:off x="7377483" y="4580749"/>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4-Point Star 180">
            <a:extLst>
              <a:ext uri="{FF2B5EF4-FFF2-40B4-BE49-F238E27FC236}">
                <a16:creationId xmlns:a16="http://schemas.microsoft.com/office/drawing/2014/main" id="{80E50411-7C0A-FE4D-B1D9-DC20E9668357}"/>
              </a:ext>
            </a:extLst>
          </p:cNvPr>
          <p:cNvSpPr/>
          <p:nvPr/>
        </p:nvSpPr>
        <p:spPr>
          <a:xfrm>
            <a:off x="7529883" y="4733149"/>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4-Point Star 181">
            <a:extLst>
              <a:ext uri="{FF2B5EF4-FFF2-40B4-BE49-F238E27FC236}">
                <a16:creationId xmlns:a16="http://schemas.microsoft.com/office/drawing/2014/main" id="{63D4BE12-2A3F-E74D-B36A-B8288F5C996A}"/>
              </a:ext>
            </a:extLst>
          </p:cNvPr>
          <p:cNvSpPr/>
          <p:nvPr/>
        </p:nvSpPr>
        <p:spPr>
          <a:xfrm>
            <a:off x="6993659" y="4716215"/>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4-Point Star 182">
            <a:extLst>
              <a:ext uri="{FF2B5EF4-FFF2-40B4-BE49-F238E27FC236}">
                <a16:creationId xmlns:a16="http://schemas.microsoft.com/office/drawing/2014/main" id="{50C0AEC5-266C-E045-84C1-6E27DE7A77DB}"/>
              </a:ext>
            </a:extLst>
          </p:cNvPr>
          <p:cNvSpPr/>
          <p:nvPr/>
        </p:nvSpPr>
        <p:spPr>
          <a:xfrm>
            <a:off x="7146059" y="4868615"/>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4-Point Star 183">
            <a:extLst>
              <a:ext uri="{FF2B5EF4-FFF2-40B4-BE49-F238E27FC236}">
                <a16:creationId xmlns:a16="http://schemas.microsoft.com/office/drawing/2014/main" id="{98BB130F-3F17-884A-8DB4-FE9E97D26C0C}"/>
              </a:ext>
            </a:extLst>
          </p:cNvPr>
          <p:cNvSpPr/>
          <p:nvPr/>
        </p:nvSpPr>
        <p:spPr>
          <a:xfrm>
            <a:off x="6130062" y="4575108"/>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4-Point Star 184">
            <a:extLst>
              <a:ext uri="{FF2B5EF4-FFF2-40B4-BE49-F238E27FC236}">
                <a16:creationId xmlns:a16="http://schemas.microsoft.com/office/drawing/2014/main" id="{1CA55514-F8F3-8248-AC31-9D71D98A9D8E}"/>
              </a:ext>
            </a:extLst>
          </p:cNvPr>
          <p:cNvSpPr/>
          <p:nvPr/>
        </p:nvSpPr>
        <p:spPr>
          <a:xfrm>
            <a:off x="6282462" y="4727508"/>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4-Point Star 185">
            <a:extLst>
              <a:ext uri="{FF2B5EF4-FFF2-40B4-BE49-F238E27FC236}">
                <a16:creationId xmlns:a16="http://schemas.microsoft.com/office/drawing/2014/main" id="{1DA5381F-55E9-3748-8B01-0D00ED199994}"/>
              </a:ext>
            </a:extLst>
          </p:cNvPr>
          <p:cNvSpPr/>
          <p:nvPr/>
        </p:nvSpPr>
        <p:spPr>
          <a:xfrm>
            <a:off x="6434862" y="4879908"/>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4-Point Star 186">
            <a:extLst>
              <a:ext uri="{FF2B5EF4-FFF2-40B4-BE49-F238E27FC236}">
                <a16:creationId xmlns:a16="http://schemas.microsoft.com/office/drawing/2014/main" id="{A86CE966-F2D5-FE47-9CF7-E81E9F46AA5E}"/>
              </a:ext>
            </a:extLst>
          </p:cNvPr>
          <p:cNvSpPr/>
          <p:nvPr/>
        </p:nvSpPr>
        <p:spPr>
          <a:xfrm>
            <a:off x="6429216" y="4693638"/>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4-Point Star 187">
            <a:extLst>
              <a:ext uri="{FF2B5EF4-FFF2-40B4-BE49-F238E27FC236}">
                <a16:creationId xmlns:a16="http://schemas.microsoft.com/office/drawing/2014/main" id="{6DDCB397-244B-624F-BD51-DD06707245C1}"/>
              </a:ext>
            </a:extLst>
          </p:cNvPr>
          <p:cNvSpPr/>
          <p:nvPr/>
        </p:nvSpPr>
        <p:spPr>
          <a:xfrm>
            <a:off x="6581616" y="4846038"/>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4-Point Star 188">
            <a:extLst>
              <a:ext uri="{FF2B5EF4-FFF2-40B4-BE49-F238E27FC236}">
                <a16:creationId xmlns:a16="http://schemas.microsoft.com/office/drawing/2014/main" id="{97AB4C69-3EE9-F747-AD91-5F2F79A52467}"/>
              </a:ext>
            </a:extLst>
          </p:cNvPr>
          <p:cNvSpPr/>
          <p:nvPr/>
        </p:nvSpPr>
        <p:spPr>
          <a:xfrm>
            <a:off x="6734016" y="4998438"/>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4-Point Star 189">
            <a:extLst>
              <a:ext uri="{FF2B5EF4-FFF2-40B4-BE49-F238E27FC236}">
                <a16:creationId xmlns:a16="http://schemas.microsoft.com/office/drawing/2014/main" id="{5341D5CE-15EE-C540-A4EB-06DD7FC3D3DA}"/>
              </a:ext>
            </a:extLst>
          </p:cNvPr>
          <p:cNvSpPr/>
          <p:nvPr/>
        </p:nvSpPr>
        <p:spPr>
          <a:xfrm>
            <a:off x="6197792" y="4981504"/>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4-Point Star 190">
            <a:extLst>
              <a:ext uri="{FF2B5EF4-FFF2-40B4-BE49-F238E27FC236}">
                <a16:creationId xmlns:a16="http://schemas.microsoft.com/office/drawing/2014/main" id="{0653C05C-4D5D-7548-A134-AA2EA734AE38}"/>
              </a:ext>
            </a:extLst>
          </p:cNvPr>
          <p:cNvSpPr/>
          <p:nvPr/>
        </p:nvSpPr>
        <p:spPr>
          <a:xfrm>
            <a:off x="6350192" y="5133904"/>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4-Point Star 191">
            <a:extLst>
              <a:ext uri="{FF2B5EF4-FFF2-40B4-BE49-F238E27FC236}">
                <a16:creationId xmlns:a16="http://schemas.microsoft.com/office/drawing/2014/main" id="{DD80E4EC-077C-F748-84A0-050CA5C41D1F}"/>
              </a:ext>
            </a:extLst>
          </p:cNvPr>
          <p:cNvSpPr/>
          <p:nvPr/>
        </p:nvSpPr>
        <p:spPr>
          <a:xfrm>
            <a:off x="6700149" y="4354975"/>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4-Point Star 192">
            <a:extLst>
              <a:ext uri="{FF2B5EF4-FFF2-40B4-BE49-F238E27FC236}">
                <a16:creationId xmlns:a16="http://schemas.microsoft.com/office/drawing/2014/main" id="{0CF1FC58-E348-1B4D-A740-766EC212F17F}"/>
              </a:ext>
            </a:extLst>
          </p:cNvPr>
          <p:cNvSpPr/>
          <p:nvPr/>
        </p:nvSpPr>
        <p:spPr>
          <a:xfrm>
            <a:off x="6852549" y="4507375"/>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4-Point Star 193">
            <a:extLst>
              <a:ext uri="{FF2B5EF4-FFF2-40B4-BE49-F238E27FC236}">
                <a16:creationId xmlns:a16="http://schemas.microsoft.com/office/drawing/2014/main" id="{8B10744A-4551-9040-B9E5-03A48D7ACBF2}"/>
              </a:ext>
            </a:extLst>
          </p:cNvPr>
          <p:cNvSpPr/>
          <p:nvPr/>
        </p:nvSpPr>
        <p:spPr>
          <a:xfrm>
            <a:off x="7004949" y="4659775"/>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4-Point Star 194">
            <a:extLst>
              <a:ext uri="{FF2B5EF4-FFF2-40B4-BE49-F238E27FC236}">
                <a16:creationId xmlns:a16="http://schemas.microsoft.com/office/drawing/2014/main" id="{F123C418-564A-5A4B-8631-4B2704D228EE}"/>
              </a:ext>
            </a:extLst>
          </p:cNvPr>
          <p:cNvSpPr/>
          <p:nvPr/>
        </p:nvSpPr>
        <p:spPr>
          <a:xfrm>
            <a:off x="6999303" y="4473505"/>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4-Point Star 195">
            <a:extLst>
              <a:ext uri="{FF2B5EF4-FFF2-40B4-BE49-F238E27FC236}">
                <a16:creationId xmlns:a16="http://schemas.microsoft.com/office/drawing/2014/main" id="{2DE7F78A-8146-3242-8110-05986820FA48}"/>
              </a:ext>
            </a:extLst>
          </p:cNvPr>
          <p:cNvSpPr/>
          <p:nvPr/>
        </p:nvSpPr>
        <p:spPr>
          <a:xfrm>
            <a:off x="7151703" y="4625905"/>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4-Point Star 196">
            <a:extLst>
              <a:ext uri="{FF2B5EF4-FFF2-40B4-BE49-F238E27FC236}">
                <a16:creationId xmlns:a16="http://schemas.microsoft.com/office/drawing/2014/main" id="{C30B9488-8B5B-5948-9B9A-09B3959F13EE}"/>
              </a:ext>
            </a:extLst>
          </p:cNvPr>
          <p:cNvSpPr/>
          <p:nvPr/>
        </p:nvSpPr>
        <p:spPr>
          <a:xfrm>
            <a:off x="7304103" y="4778305"/>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4-Point Star 197">
            <a:extLst>
              <a:ext uri="{FF2B5EF4-FFF2-40B4-BE49-F238E27FC236}">
                <a16:creationId xmlns:a16="http://schemas.microsoft.com/office/drawing/2014/main" id="{FD54466D-14B9-2146-AE03-05C7FF026316}"/>
              </a:ext>
            </a:extLst>
          </p:cNvPr>
          <p:cNvSpPr/>
          <p:nvPr/>
        </p:nvSpPr>
        <p:spPr>
          <a:xfrm>
            <a:off x="6767879" y="4761371"/>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4-Point Star 198">
            <a:extLst>
              <a:ext uri="{FF2B5EF4-FFF2-40B4-BE49-F238E27FC236}">
                <a16:creationId xmlns:a16="http://schemas.microsoft.com/office/drawing/2014/main" id="{B260ED10-7148-F74B-8735-838BE911CA5C}"/>
              </a:ext>
            </a:extLst>
          </p:cNvPr>
          <p:cNvSpPr/>
          <p:nvPr/>
        </p:nvSpPr>
        <p:spPr>
          <a:xfrm>
            <a:off x="6920279" y="4913771"/>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4-Point Star 199">
            <a:extLst>
              <a:ext uri="{FF2B5EF4-FFF2-40B4-BE49-F238E27FC236}">
                <a16:creationId xmlns:a16="http://schemas.microsoft.com/office/drawing/2014/main" id="{4ABB49D7-A944-B24E-8386-FD1A6661BE44}"/>
              </a:ext>
            </a:extLst>
          </p:cNvPr>
          <p:cNvSpPr/>
          <p:nvPr/>
        </p:nvSpPr>
        <p:spPr>
          <a:xfrm>
            <a:off x="7258953" y="4281595"/>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4-Point Star 200">
            <a:extLst>
              <a:ext uri="{FF2B5EF4-FFF2-40B4-BE49-F238E27FC236}">
                <a16:creationId xmlns:a16="http://schemas.microsoft.com/office/drawing/2014/main" id="{590F9905-E047-684E-B624-52D070BE5343}"/>
              </a:ext>
            </a:extLst>
          </p:cNvPr>
          <p:cNvSpPr/>
          <p:nvPr/>
        </p:nvSpPr>
        <p:spPr>
          <a:xfrm>
            <a:off x="7411353" y="4433995"/>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4-Point Star 201">
            <a:extLst>
              <a:ext uri="{FF2B5EF4-FFF2-40B4-BE49-F238E27FC236}">
                <a16:creationId xmlns:a16="http://schemas.microsoft.com/office/drawing/2014/main" id="{233C1A0C-2CAC-9348-A974-CD48DE2A60B9}"/>
              </a:ext>
            </a:extLst>
          </p:cNvPr>
          <p:cNvSpPr/>
          <p:nvPr/>
        </p:nvSpPr>
        <p:spPr>
          <a:xfrm>
            <a:off x="7563753" y="4586395"/>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4-Point Star 202">
            <a:extLst>
              <a:ext uri="{FF2B5EF4-FFF2-40B4-BE49-F238E27FC236}">
                <a16:creationId xmlns:a16="http://schemas.microsoft.com/office/drawing/2014/main" id="{1FA6ADC6-A553-E042-A6EB-DB77DFB731CA}"/>
              </a:ext>
            </a:extLst>
          </p:cNvPr>
          <p:cNvSpPr/>
          <p:nvPr/>
        </p:nvSpPr>
        <p:spPr>
          <a:xfrm>
            <a:off x="7558107" y="4400125"/>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4-Point Star 205">
            <a:extLst>
              <a:ext uri="{FF2B5EF4-FFF2-40B4-BE49-F238E27FC236}">
                <a16:creationId xmlns:a16="http://schemas.microsoft.com/office/drawing/2014/main" id="{06617E69-253C-5B48-AEE5-2073CFF5E8BF}"/>
              </a:ext>
            </a:extLst>
          </p:cNvPr>
          <p:cNvSpPr/>
          <p:nvPr/>
        </p:nvSpPr>
        <p:spPr>
          <a:xfrm>
            <a:off x="7326683" y="4687991"/>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4-Point Star 206">
            <a:extLst>
              <a:ext uri="{FF2B5EF4-FFF2-40B4-BE49-F238E27FC236}">
                <a16:creationId xmlns:a16="http://schemas.microsoft.com/office/drawing/2014/main" id="{76523FEC-AAAE-4E48-9AD5-8199AC59F4D2}"/>
              </a:ext>
            </a:extLst>
          </p:cNvPr>
          <p:cNvSpPr/>
          <p:nvPr/>
        </p:nvSpPr>
        <p:spPr>
          <a:xfrm>
            <a:off x="7479083" y="4840391"/>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4-Point Star 207">
            <a:extLst>
              <a:ext uri="{FF2B5EF4-FFF2-40B4-BE49-F238E27FC236}">
                <a16:creationId xmlns:a16="http://schemas.microsoft.com/office/drawing/2014/main" id="{D4B890C5-F328-4943-94B3-9E69CD0F709C}"/>
              </a:ext>
            </a:extLst>
          </p:cNvPr>
          <p:cNvSpPr/>
          <p:nvPr/>
        </p:nvSpPr>
        <p:spPr>
          <a:xfrm>
            <a:off x="6463086" y="4546884"/>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4-Point Star 208">
            <a:extLst>
              <a:ext uri="{FF2B5EF4-FFF2-40B4-BE49-F238E27FC236}">
                <a16:creationId xmlns:a16="http://schemas.microsoft.com/office/drawing/2014/main" id="{D2E3A8E9-AE8F-5C4E-83CA-24C37685FE62}"/>
              </a:ext>
            </a:extLst>
          </p:cNvPr>
          <p:cNvSpPr/>
          <p:nvPr/>
        </p:nvSpPr>
        <p:spPr>
          <a:xfrm>
            <a:off x="6615486" y="4699284"/>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4-Point Star 209">
            <a:extLst>
              <a:ext uri="{FF2B5EF4-FFF2-40B4-BE49-F238E27FC236}">
                <a16:creationId xmlns:a16="http://schemas.microsoft.com/office/drawing/2014/main" id="{994E6D20-55CD-7E4C-857E-114372600977}"/>
              </a:ext>
            </a:extLst>
          </p:cNvPr>
          <p:cNvSpPr/>
          <p:nvPr/>
        </p:nvSpPr>
        <p:spPr>
          <a:xfrm>
            <a:off x="6767886" y="4851684"/>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4-Point Star 210">
            <a:extLst>
              <a:ext uri="{FF2B5EF4-FFF2-40B4-BE49-F238E27FC236}">
                <a16:creationId xmlns:a16="http://schemas.microsoft.com/office/drawing/2014/main" id="{05DC5752-FCED-C143-83E9-0B7B8AF75CC6}"/>
              </a:ext>
            </a:extLst>
          </p:cNvPr>
          <p:cNvSpPr/>
          <p:nvPr/>
        </p:nvSpPr>
        <p:spPr>
          <a:xfrm>
            <a:off x="6762240" y="4665414"/>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4-Point Star 211">
            <a:extLst>
              <a:ext uri="{FF2B5EF4-FFF2-40B4-BE49-F238E27FC236}">
                <a16:creationId xmlns:a16="http://schemas.microsoft.com/office/drawing/2014/main" id="{23693DCC-3E05-DE42-8096-72AAF180C1F5}"/>
              </a:ext>
            </a:extLst>
          </p:cNvPr>
          <p:cNvSpPr/>
          <p:nvPr/>
        </p:nvSpPr>
        <p:spPr>
          <a:xfrm>
            <a:off x="6914640" y="4817814"/>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4-Point Star 212">
            <a:extLst>
              <a:ext uri="{FF2B5EF4-FFF2-40B4-BE49-F238E27FC236}">
                <a16:creationId xmlns:a16="http://schemas.microsoft.com/office/drawing/2014/main" id="{D43A4ACD-D56A-8840-ABB8-E544278BA32E}"/>
              </a:ext>
            </a:extLst>
          </p:cNvPr>
          <p:cNvSpPr/>
          <p:nvPr/>
        </p:nvSpPr>
        <p:spPr>
          <a:xfrm>
            <a:off x="7067040" y="4970214"/>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4-Point Star 213">
            <a:extLst>
              <a:ext uri="{FF2B5EF4-FFF2-40B4-BE49-F238E27FC236}">
                <a16:creationId xmlns:a16="http://schemas.microsoft.com/office/drawing/2014/main" id="{7CE1D1D3-1288-614F-B818-328B5413B3BA}"/>
              </a:ext>
            </a:extLst>
          </p:cNvPr>
          <p:cNvSpPr/>
          <p:nvPr/>
        </p:nvSpPr>
        <p:spPr>
          <a:xfrm>
            <a:off x="6530816" y="4953280"/>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4-Point Star 214">
            <a:extLst>
              <a:ext uri="{FF2B5EF4-FFF2-40B4-BE49-F238E27FC236}">
                <a16:creationId xmlns:a16="http://schemas.microsoft.com/office/drawing/2014/main" id="{F10BD5C9-342F-AC4A-B7A1-0E1B962A5CBF}"/>
              </a:ext>
            </a:extLst>
          </p:cNvPr>
          <p:cNvSpPr/>
          <p:nvPr/>
        </p:nvSpPr>
        <p:spPr>
          <a:xfrm>
            <a:off x="6683216" y="5105680"/>
            <a:ext cx="112888" cy="124178"/>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7" name="Straight Connector 216">
            <a:extLst>
              <a:ext uri="{FF2B5EF4-FFF2-40B4-BE49-F238E27FC236}">
                <a16:creationId xmlns:a16="http://schemas.microsoft.com/office/drawing/2014/main" id="{EE961814-5C7F-C849-9D3A-985315635DCA}"/>
              </a:ext>
            </a:extLst>
          </p:cNvPr>
          <p:cNvCxnSpPr/>
          <p:nvPr/>
        </p:nvCxnSpPr>
        <p:spPr>
          <a:xfrm flipV="1">
            <a:off x="4859687" y="4379318"/>
            <a:ext cx="2940756" cy="1349019"/>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pic>
        <p:nvPicPr>
          <p:cNvPr id="219" name="Picture 218">
            <a:extLst>
              <a:ext uri="{FF2B5EF4-FFF2-40B4-BE49-F238E27FC236}">
                <a16:creationId xmlns:a16="http://schemas.microsoft.com/office/drawing/2014/main" id="{A4D6CE16-A71D-A64D-8118-976C05471EA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03869" y="4032241"/>
            <a:ext cx="2997200" cy="1993900"/>
          </a:xfrm>
          <a:prstGeom prst="rect">
            <a:avLst/>
          </a:prstGeom>
        </p:spPr>
      </p:pic>
      <p:sp>
        <p:nvSpPr>
          <p:cNvPr id="3" name="TextBox 2">
            <a:extLst>
              <a:ext uri="{FF2B5EF4-FFF2-40B4-BE49-F238E27FC236}">
                <a16:creationId xmlns:a16="http://schemas.microsoft.com/office/drawing/2014/main" id="{706F6890-C214-7D48-8C32-C508200BC1FD}"/>
              </a:ext>
            </a:extLst>
          </p:cNvPr>
          <p:cNvSpPr txBox="1"/>
          <p:nvPr/>
        </p:nvSpPr>
        <p:spPr>
          <a:xfrm>
            <a:off x="5938330" y="5905695"/>
            <a:ext cx="700705" cy="369332"/>
          </a:xfrm>
          <a:prstGeom prst="rect">
            <a:avLst/>
          </a:prstGeom>
          <a:noFill/>
        </p:spPr>
        <p:txBody>
          <a:bodyPr wrap="none" rtlCol="0">
            <a:spAutoFit/>
          </a:bodyPr>
          <a:lstStyle/>
          <a:p>
            <a:r>
              <a:rPr lang="en-US" dirty="0"/>
              <a:t>Score</a:t>
            </a:r>
          </a:p>
        </p:txBody>
      </p:sp>
      <p:sp>
        <p:nvSpPr>
          <p:cNvPr id="216" name="TextBox 215">
            <a:extLst>
              <a:ext uri="{FF2B5EF4-FFF2-40B4-BE49-F238E27FC236}">
                <a16:creationId xmlns:a16="http://schemas.microsoft.com/office/drawing/2014/main" id="{2B3B0CB1-0F7F-C349-B42D-B96B21DC5ED1}"/>
              </a:ext>
            </a:extLst>
          </p:cNvPr>
          <p:cNvSpPr txBox="1"/>
          <p:nvPr/>
        </p:nvSpPr>
        <p:spPr>
          <a:xfrm>
            <a:off x="4453109" y="4883108"/>
            <a:ext cx="296876" cy="369332"/>
          </a:xfrm>
          <a:prstGeom prst="rect">
            <a:avLst/>
          </a:prstGeom>
          <a:noFill/>
        </p:spPr>
        <p:txBody>
          <a:bodyPr wrap="none" rtlCol="0">
            <a:spAutoFit/>
          </a:bodyPr>
          <a:lstStyle/>
          <a:p>
            <a:r>
              <a:rPr lang="en-US" dirty="0"/>
              <a:t>Y</a:t>
            </a:r>
          </a:p>
        </p:txBody>
      </p:sp>
    </p:spTree>
    <p:extLst>
      <p:ext uri="{BB962C8B-B14F-4D97-AF65-F5344CB8AC3E}">
        <p14:creationId xmlns:p14="http://schemas.microsoft.com/office/powerpoint/2010/main" val="2692151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647AB-A99D-6D46-86C4-72873BB9BFA6}"/>
              </a:ext>
            </a:extLst>
          </p:cNvPr>
          <p:cNvSpPr>
            <a:spLocks noGrp="1"/>
          </p:cNvSpPr>
          <p:nvPr>
            <p:ph type="title"/>
          </p:nvPr>
        </p:nvSpPr>
        <p:spPr/>
        <p:txBody>
          <a:bodyPr/>
          <a:lstStyle/>
          <a:p>
            <a:r>
              <a:rPr lang="en-US" dirty="0"/>
              <a:t>Correction of local maxima</a:t>
            </a:r>
          </a:p>
        </p:txBody>
      </p:sp>
      <p:sp>
        <p:nvSpPr>
          <p:cNvPr id="3" name="Content Placeholder 2">
            <a:extLst>
              <a:ext uri="{FF2B5EF4-FFF2-40B4-BE49-F238E27FC236}">
                <a16:creationId xmlns:a16="http://schemas.microsoft.com/office/drawing/2014/main" id="{E1C98626-2C22-1A4F-8358-427967816F74}"/>
              </a:ext>
            </a:extLst>
          </p:cNvPr>
          <p:cNvSpPr>
            <a:spLocks noGrp="1"/>
          </p:cNvSpPr>
          <p:nvPr>
            <p:ph idx="1"/>
          </p:nvPr>
        </p:nvSpPr>
        <p:spPr/>
        <p:txBody>
          <a:bodyPr/>
          <a:lstStyle/>
          <a:p>
            <a:r>
              <a:rPr lang="en-US" dirty="0"/>
              <a:t>Correction of p-value around local maxima</a:t>
            </a:r>
          </a:p>
          <a:p>
            <a:pPr marL="0" indent="0">
              <a:buNone/>
            </a:pPr>
            <a:r>
              <a:rPr lang="en-US" dirty="0"/>
              <a:t>Use the Euler characteristics to estimate the p-value corrected for a specific FWER.</a:t>
            </a:r>
          </a:p>
        </p:txBody>
      </p:sp>
      <p:sp>
        <p:nvSpPr>
          <p:cNvPr id="4" name="Slide Number Placeholder 3">
            <a:extLst>
              <a:ext uri="{FF2B5EF4-FFF2-40B4-BE49-F238E27FC236}">
                <a16:creationId xmlns:a16="http://schemas.microsoft.com/office/drawing/2014/main" id="{EF44DAD1-E81E-374E-9CAE-AE39225F85C3}"/>
              </a:ext>
            </a:extLst>
          </p:cNvPr>
          <p:cNvSpPr>
            <a:spLocks noGrp="1"/>
          </p:cNvSpPr>
          <p:nvPr>
            <p:ph type="sldNum" sz="quarter" idx="10"/>
          </p:nvPr>
        </p:nvSpPr>
        <p:spPr/>
        <p:txBody>
          <a:bodyPr/>
          <a:lstStyle/>
          <a:p>
            <a:fld id="{AF7A4240-49DE-45C7-BB34-957B10509EC9}" type="slidenum">
              <a:rPr lang="en-US" smtClean="0"/>
              <a:pPr/>
              <a:t>20</a:t>
            </a:fld>
            <a:endParaRPr lang="en-US" dirty="0"/>
          </a:p>
        </p:txBody>
      </p:sp>
      <p:sp>
        <p:nvSpPr>
          <p:cNvPr id="7" name="TextBox 6">
            <a:extLst>
              <a:ext uri="{FF2B5EF4-FFF2-40B4-BE49-F238E27FC236}">
                <a16:creationId xmlns:a16="http://schemas.microsoft.com/office/drawing/2014/main" id="{9D009FB3-8D2D-CF47-8BD9-40499EEB384C}"/>
              </a:ext>
            </a:extLst>
          </p:cNvPr>
          <p:cNvSpPr txBox="1"/>
          <p:nvPr/>
        </p:nvSpPr>
        <p:spPr>
          <a:xfrm>
            <a:off x="1150882" y="5396327"/>
            <a:ext cx="4076116" cy="369332"/>
          </a:xfrm>
          <a:prstGeom prst="rect">
            <a:avLst/>
          </a:prstGeom>
          <a:noFill/>
        </p:spPr>
        <p:txBody>
          <a:bodyPr wrap="none" rtlCol="0">
            <a:spAutoFit/>
          </a:bodyPr>
          <a:lstStyle/>
          <a:p>
            <a:r>
              <a:rPr lang="en-US" dirty="0"/>
              <a:t>Depends of the “smoothness” of the data</a:t>
            </a:r>
          </a:p>
        </p:txBody>
      </p:sp>
      <p:cxnSp>
        <p:nvCxnSpPr>
          <p:cNvPr id="10" name="Curved Connector 9">
            <a:extLst>
              <a:ext uri="{FF2B5EF4-FFF2-40B4-BE49-F238E27FC236}">
                <a16:creationId xmlns:a16="http://schemas.microsoft.com/office/drawing/2014/main" id="{91D8CFAD-4C80-C34D-9ADF-5D0DF0049041}"/>
              </a:ext>
            </a:extLst>
          </p:cNvPr>
          <p:cNvCxnSpPr>
            <a:cxnSpLocks/>
            <a:stCxn id="13" idx="4"/>
            <a:endCxn id="7" idx="0"/>
          </p:cNvCxnSpPr>
          <p:nvPr/>
        </p:nvCxnSpPr>
        <p:spPr>
          <a:xfrm rot="5400000">
            <a:off x="4339354" y="3074745"/>
            <a:ext cx="1171169" cy="347199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6BF375CC-EBD2-1B4C-8BE6-F6D15C7FDFF8}"/>
              </a:ext>
            </a:extLst>
          </p:cNvPr>
          <p:cNvSpPr/>
          <p:nvPr/>
        </p:nvSpPr>
        <p:spPr>
          <a:xfrm>
            <a:off x="6621521" y="4146330"/>
            <a:ext cx="78827" cy="788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921508D-A6D2-044B-9585-9E598BC7101A}"/>
                  </a:ext>
                </a:extLst>
              </p:cNvPr>
              <p:cNvSpPr txBox="1"/>
              <p:nvPr/>
            </p:nvSpPr>
            <p:spPr>
              <a:xfrm>
                <a:off x="3163599" y="3479003"/>
                <a:ext cx="5553507" cy="10445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𝑃</m:t>
                          </m:r>
                        </m:e>
                        <m:sub>
                          <m:r>
                            <a:rPr lang="en-US" sz="2200" b="0" i="1" smtClean="0">
                              <a:latin typeface="Cambria Math" panose="02040503050406030204" pitchFamily="18" charset="0"/>
                            </a:rPr>
                            <m:t>𝑓𝑤𝑒𝑟</m:t>
                          </m:r>
                        </m:sub>
                      </m:sSub>
                      <m:r>
                        <a:rPr lang="en-US" sz="2200" b="0" i="1" smtClean="0">
                          <a:latin typeface="Cambria Math" panose="02040503050406030204" pitchFamily="18" charset="0"/>
                        </a:rPr>
                        <m:t>(</m:t>
                      </m:r>
                      <m:func>
                        <m:funcPr>
                          <m:ctrlPr>
                            <a:rPr lang="en-US" sz="2200" b="0" i="1" smtClean="0">
                              <a:latin typeface="Cambria Math" panose="02040503050406030204" pitchFamily="18" charset="0"/>
                            </a:rPr>
                          </m:ctrlPr>
                        </m:funcPr>
                        <m:fName>
                          <m:limLow>
                            <m:limLowPr>
                              <m:ctrlPr>
                                <a:rPr lang="en-US" sz="2200" b="0" i="1" smtClean="0">
                                  <a:latin typeface="Cambria Math" panose="02040503050406030204" pitchFamily="18" charset="0"/>
                                </a:rPr>
                              </m:ctrlPr>
                            </m:limLowPr>
                            <m:e>
                              <m:r>
                                <m:rPr>
                                  <m:sty m:val="p"/>
                                </m:rPr>
                                <a:rPr lang="en-US" sz="2200" b="0" i="0" smtClean="0">
                                  <a:latin typeface="Cambria Math" panose="02040503050406030204" pitchFamily="18" charset="0"/>
                                </a:rPr>
                                <m:t>max</m:t>
                              </m:r>
                            </m:e>
                            <m:lim>
                              <m:r>
                                <m:rPr>
                                  <m:sty m:val="p"/>
                                </m:rPr>
                                <a:rPr lang="en-US" sz="2200" b="0" i="0" smtClean="0">
                                  <a:latin typeface="Cambria Math" panose="02040503050406030204" pitchFamily="18" charset="0"/>
                                </a:rPr>
                                <m:t>s</m:t>
                              </m:r>
                            </m:lim>
                          </m:limLow>
                        </m:fName>
                        <m:e>
                          <m:r>
                            <a:rPr lang="en-US" sz="2200" b="0" i="1" smtClean="0">
                              <a:latin typeface="Cambria Math" panose="02040503050406030204" pitchFamily="18" charset="0"/>
                            </a:rPr>
                            <m:t>𝑇</m:t>
                          </m:r>
                          <m:r>
                            <a:rPr lang="en-US" sz="2200" b="0" i="1" smtClean="0">
                              <a:latin typeface="Cambria Math" panose="02040503050406030204" pitchFamily="18" charset="0"/>
                            </a:rPr>
                            <m:t>&gt;</m:t>
                          </m:r>
                          <m:r>
                            <a:rPr lang="en-US" sz="2200" b="0" i="1" smtClean="0">
                              <a:latin typeface="Cambria Math" panose="02040503050406030204" pitchFamily="18" charset="0"/>
                            </a:rPr>
                            <m:t>𝑢</m:t>
                          </m:r>
                          <m:r>
                            <a:rPr lang="en-US" sz="2200" b="0" i="1" smtClean="0">
                              <a:latin typeface="Cambria Math" panose="02040503050406030204" pitchFamily="18" charset="0"/>
                            </a:rPr>
                            <m:t> )</m:t>
                          </m:r>
                          <m:r>
                            <m:rPr>
                              <m:brk m:alnAt="7"/>
                            </m:rPr>
                            <a:rPr lang="en-US" sz="2200" b="0" i="1" smtClean="0">
                              <a:latin typeface="Cambria Math" panose="02040503050406030204" pitchFamily="18" charset="0"/>
                            </a:rPr>
                            <m:t>=</m:t>
                          </m:r>
                          <m:nary>
                            <m:naryPr>
                              <m:chr m:val="∑"/>
                              <m:ctrlPr>
                                <a:rPr lang="en-US" sz="2200" b="0" i="1" smtClean="0">
                                  <a:latin typeface="Cambria Math" panose="02040503050406030204" pitchFamily="18" charset="0"/>
                                </a:rPr>
                              </m:ctrlPr>
                            </m:naryPr>
                            <m:sub>
                              <m:r>
                                <m:rPr>
                                  <m:brk m:alnAt="23"/>
                                </m:rPr>
                                <a:rPr lang="en-US" sz="2200" b="0" i="1" smtClean="0">
                                  <a:latin typeface="Cambria Math" panose="02040503050406030204" pitchFamily="18" charset="0"/>
                                </a:rPr>
                                <m:t>𝑑</m:t>
                              </m:r>
                              <m:r>
                                <a:rPr lang="en-US" sz="2200" b="0" i="1" smtClean="0">
                                  <a:latin typeface="Cambria Math" panose="02040503050406030204" pitchFamily="18" charset="0"/>
                                </a:rPr>
                                <m:t>=0</m:t>
                              </m:r>
                            </m:sub>
                            <m:sup>
                              <m:r>
                                <m:rPr>
                                  <m:brk m:alnAt="7"/>
                                </m:rPr>
                                <a:rPr lang="en-US" sz="2200" b="0" i="1" smtClean="0">
                                  <a:latin typeface="Cambria Math" panose="02040503050406030204" pitchFamily="18" charset="0"/>
                                </a:rPr>
                                <m:t>𝐷</m:t>
                              </m:r>
                            </m:sup>
                            <m:e>
                              <m:r>
                                <a:rPr lang="en-US" sz="2200" i="1">
                                  <a:latin typeface="Cambria Math" panose="02040503050406030204" pitchFamily="18" charset="0"/>
                                </a:rPr>
                                <m:t>𝑅𝑒𝑠𝑒</m:t>
                              </m:r>
                              <m:sSub>
                                <m:sSubPr>
                                  <m:ctrlPr>
                                    <a:rPr lang="en-US" sz="2200" i="1">
                                      <a:latin typeface="Cambria Math" panose="02040503050406030204" pitchFamily="18" charset="0"/>
                                    </a:rPr>
                                  </m:ctrlPr>
                                </m:sSubPr>
                                <m:e>
                                  <m:r>
                                    <a:rPr lang="en-US" sz="2200" i="1">
                                      <a:latin typeface="Cambria Math" panose="02040503050406030204" pitchFamily="18" charset="0"/>
                                    </a:rPr>
                                    <m:t>𝑙</m:t>
                                  </m:r>
                                </m:e>
                                <m:sub>
                                  <m:r>
                                    <a:rPr lang="en-US" sz="2200" i="1">
                                      <a:latin typeface="Cambria Math" panose="02040503050406030204" pitchFamily="18" charset="0"/>
                                    </a:rPr>
                                    <m:t>𝑑</m:t>
                                  </m:r>
                                </m:sub>
                              </m:sSub>
                              <m:d>
                                <m:dPr>
                                  <m:ctrlPr>
                                    <a:rPr lang="en-US" sz="2200" i="1">
                                      <a:latin typeface="Cambria Math" panose="02040503050406030204" pitchFamily="18" charset="0"/>
                                    </a:rPr>
                                  </m:ctrlPr>
                                </m:dPr>
                                <m:e>
                                  <m:r>
                                    <a:rPr lang="en-US" sz="2200" i="1">
                                      <a:latin typeface="Cambria Math" panose="02040503050406030204" pitchFamily="18" charset="0"/>
                                    </a:rPr>
                                    <m:t>𝑠</m:t>
                                  </m:r>
                                </m:e>
                              </m:d>
                              <m:r>
                                <a:rPr lang="en-US" sz="2200" i="1">
                                  <a:latin typeface="Cambria Math" panose="02040503050406030204" pitchFamily="18" charset="0"/>
                                </a:rPr>
                                <m:t>. </m:t>
                              </m:r>
                              <m:r>
                                <a:rPr lang="en-US" sz="2200" i="1">
                                  <a:latin typeface="Cambria Math" panose="02040503050406030204" pitchFamily="18" charset="0"/>
                                </a:rPr>
                                <m:t>𝐸</m:t>
                              </m:r>
                              <m:sSub>
                                <m:sSubPr>
                                  <m:ctrlPr>
                                    <a:rPr lang="en-US" sz="2200" i="1">
                                      <a:latin typeface="Cambria Math" panose="02040503050406030204" pitchFamily="18" charset="0"/>
                                    </a:rPr>
                                  </m:ctrlPr>
                                </m:sSubPr>
                                <m:e>
                                  <m:r>
                                    <a:rPr lang="en-US" sz="2200" i="1">
                                      <a:latin typeface="Cambria Math" panose="02040503050406030204" pitchFamily="18" charset="0"/>
                                    </a:rPr>
                                    <m:t>𝐶</m:t>
                                  </m:r>
                                </m:e>
                                <m:sub>
                                  <m:r>
                                    <a:rPr lang="en-US" sz="2200" i="1">
                                      <a:latin typeface="Cambria Math" panose="02040503050406030204" pitchFamily="18" charset="0"/>
                                    </a:rPr>
                                    <m:t>𝑑</m:t>
                                  </m:r>
                                </m:sub>
                              </m:sSub>
                              <m:d>
                                <m:dPr>
                                  <m:ctrlPr>
                                    <a:rPr lang="en-US" sz="2200" i="1">
                                      <a:latin typeface="Cambria Math" panose="02040503050406030204" pitchFamily="18" charset="0"/>
                                    </a:rPr>
                                  </m:ctrlPr>
                                </m:dPr>
                                <m:e>
                                  <m:r>
                                    <a:rPr lang="en-US" sz="2200" i="1">
                                      <a:latin typeface="Cambria Math" panose="02040503050406030204" pitchFamily="18" charset="0"/>
                                    </a:rPr>
                                    <m:t>𝑢</m:t>
                                  </m:r>
                                </m:e>
                              </m:d>
                            </m:e>
                          </m:nary>
                          <m:r>
                            <a:rPr lang="en-US" sz="2200" b="0" i="1" smtClean="0">
                              <a:latin typeface="Cambria Math" panose="02040503050406030204" pitchFamily="18" charset="0"/>
                            </a:rPr>
                            <m:t> </m:t>
                          </m:r>
                        </m:e>
                      </m:func>
                    </m:oMath>
                  </m:oMathPara>
                </a14:m>
                <a:endParaRPr lang="en-US" sz="2200" dirty="0"/>
              </a:p>
            </p:txBody>
          </p:sp>
        </mc:Choice>
        <mc:Fallback xmlns="">
          <p:sp>
            <p:nvSpPr>
              <p:cNvPr id="22" name="TextBox 21">
                <a:extLst>
                  <a:ext uri="{FF2B5EF4-FFF2-40B4-BE49-F238E27FC236}">
                    <a16:creationId xmlns:a16="http://schemas.microsoft.com/office/drawing/2014/main" id="{B921508D-A6D2-044B-9585-9E598BC7101A}"/>
                  </a:ext>
                </a:extLst>
              </p:cNvPr>
              <p:cNvSpPr txBox="1">
                <a:spLocks noRot="1" noChangeAspect="1" noMove="1" noResize="1" noEditPoints="1" noAdjustHandles="1" noChangeArrowheads="1" noChangeShapeType="1" noTextEdit="1"/>
              </p:cNvSpPr>
              <p:nvPr/>
            </p:nvSpPr>
            <p:spPr>
              <a:xfrm>
                <a:off x="3163599" y="3479003"/>
                <a:ext cx="5553507" cy="1044581"/>
              </a:xfrm>
              <a:prstGeom prst="rect">
                <a:avLst/>
              </a:prstGeom>
              <a:blipFill>
                <a:blip r:embed="rId2"/>
                <a:stretch>
                  <a:fillRect t="-98795" b="-155422"/>
                </a:stretch>
              </a:blipFill>
            </p:spPr>
            <p:txBody>
              <a:bodyPr/>
              <a:lstStyle/>
              <a:p>
                <a:r>
                  <a:rPr lang="en-US">
                    <a:noFill/>
                  </a:rPr>
                  <a:t> </a:t>
                </a:r>
              </a:p>
            </p:txBody>
          </p:sp>
        </mc:Fallback>
      </mc:AlternateContent>
    </p:spTree>
    <p:extLst>
      <p:ext uri="{BB962C8B-B14F-4D97-AF65-F5344CB8AC3E}">
        <p14:creationId xmlns:p14="http://schemas.microsoft.com/office/powerpoint/2010/main" val="14416239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647AB-A99D-6D46-86C4-72873BB9BFA6}"/>
              </a:ext>
            </a:extLst>
          </p:cNvPr>
          <p:cNvSpPr>
            <a:spLocks noGrp="1"/>
          </p:cNvSpPr>
          <p:nvPr>
            <p:ph type="title"/>
          </p:nvPr>
        </p:nvSpPr>
        <p:spPr/>
        <p:txBody>
          <a:bodyPr/>
          <a:lstStyle/>
          <a:p>
            <a:r>
              <a:rPr lang="en-US" dirty="0"/>
              <a:t>Correction of local maxima</a:t>
            </a:r>
          </a:p>
        </p:txBody>
      </p:sp>
      <p:sp>
        <p:nvSpPr>
          <p:cNvPr id="3" name="Content Placeholder 2">
            <a:extLst>
              <a:ext uri="{FF2B5EF4-FFF2-40B4-BE49-F238E27FC236}">
                <a16:creationId xmlns:a16="http://schemas.microsoft.com/office/drawing/2014/main" id="{E1C98626-2C22-1A4F-8358-427967816F74}"/>
              </a:ext>
            </a:extLst>
          </p:cNvPr>
          <p:cNvSpPr>
            <a:spLocks noGrp="1"/>
          </p:cNvSpPr>
          <p:nvPr>
            <p:ph idx="1"/>
          </p:nvPr>
        </p:nvSpPr>
        <p:spPr/>
        <p:txBody>
          <a:bodyPr/>
          <a:lstStyle/>
          <a:p>
            <a:r>
              <a:rPr lang="en-US" dirty="0"/>
              <a:t>Correction of p-value around local maxima</a:t>
            </a:r>
          </a:p>
          <a:p>
            <a:pPr marL="0" indent="0">
              <a:buNone/>
            </a:pPr>
            <a:r>
              <a:rPr lang="en-US" dirty="0"/>
              <a:t>Use the Euler characteristics to estimate the p-value corrected for a specific FWER.</a:t>
            </a:r>
          </a:p>
        </p:txBody>
      </p:sp>
      <p:sp>
        <p:nvSpPr>
          <p:cNvPr id="4" name="Slide Number Placeholder 3">
            <a:extLst>
              <a:ext uri="{FF2B5EF4-FFF2-40B4-BE49-F238E27FC236}">
                <a16:creationId xmlns:a16="http://schemas.microsoft.com/office/drawing/2014/main" id="{EF44DAD1-E81E-374E-9CAE-AE39225F85C3}"/>
              </a:ext>
            </a:extLst>
          </p:cNvPr>
          <p:cNvSpPr>
            <a:spLocks noGrp="1"/>
          </p:cNvSpPr>
          <p:nvPr>
            <p:ph type="sldNum" sz="quarter" idx="10"/>
          </p:nvPr>
        </p:nvSpPr>
        <p:spPr/>
        <p:txBody>
          <a:bodyPr/>
          <a:lstStyle/>
          <a:p>
            <a:fld id="{AF7A4240-49DE-45C7-BB34-957B10509EC9}" type="slidenum">
              <a:rPr lang="en-US" smtClean="0"/>
              <a:pPr/>
              <a:t>21</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C9DA8AF-7BB3-0644-B525-2B18029C0838}"/>
                  </a:ext>
                </a:extLst>
              </p:cNvPr>
              <p:cNvSpPr txBox="1"/>
              <p:nvPr/>
            </p:nvSpPr>
            <p:spPr>
              <a:xfrm>
                <a:off x="3163599" y="3479003"/>
                <a:ext cx="5553507" cy="10445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𝑃</m:t>
                          </m:r>
                        </m:e>
                        <m:sub>
                          <m:r>
                            <a:rPr lang="en-US" sz="2200" b="0" i="1" smtClean="0">
                              <a:latin typeface="Cambria Math" panose="02040503050406030204" pitchFamily="18" charset="0"/>
                            </a:rPr>
                            <m:t>𝑓𝑤𝑒𝑟</m:t>
                          </m:r>
                        </m:sub>
                      </m:sSub>
                      <m:r>
                        <a:rPr lang="en-US" sz="2200" b="0" i="1" smtClean="0">
                          <a:latin typeface="Cambria Math" panose="02040503050406030204" pitchFamily="18" charset="0"/>
                        </a:rPr>
                        <m:t>(</m:t>
                      </m:r>
                      <m:func>
                        <m:funcPr>
                          <m:ctrlPr>
                            <a:rPr lang="en-US" sz="2200" b="0" i="1" smtClean="0">
                              <a:latin typeface="Cambria Math" panose="02040503050406030204" pitchFamily="18" charset="0"/>
                            </a:rPr>
                          </m:ctrlPr>
                        </m:funcPr>
                        <m:fName>
                          <m:limLow>
                            <m:limLowPr>
                              <m:ctrlPr>
                                <a:rPr lang="en-US" sz="2200" b="0" i="1" smtClean="0">
                                  <a:latin typeface="Cambria Math" panose="02040503050406030204" pitchFamily="18" charset="0"/>
                                </a:rPr>
                              </m:ctrlPr>
                            </m:limLowPr>
                            <m:e>
                              <m:r>
                                <m:rPr>
                                  <m:sty m:val="p"/>
                                </m:rPr>
                                <a:rPr lang="en-US" sz="2200" b="0" i="0" smtClean="0">
                                  <a:latin typeface="Cambria Math" panose="02040503050406030204" pitchFamily="18" charset="0"/>
                                </a:rPr>
                                <m:t>max</m:t>
                              </m:r>
                            </m:e>
                            <m:lim>
                              <m:r>
                                <m:rPr>
                                  <m:sty m:val="p"/>
                                </m:rPr>
                                <a:rPr lang="en-US" sz="2200" b="0" i="0" smtClean="0">
                                  <a:latin typeface="Cambria Math" panose="02040503050406030204" pitchFamily="18" charset="0"/>
                                </a:rPr>
                                <m:t>s</m:t>
                              </m:r>
                            </m:lim>
                          </m:limLow>
                        </m:fName>
                        <m:e>
                          <m:r>
                            <a:rPr lang="en-US" sz="2200" b="0" i="1" smtClean="0">
                              <a:latin typeface="Cambria Math" panose="02040503050406030204" pitchFamily="18" charset="0"/>
                            </a:rPr>
                            <m:t>𝑇</m:t>
                          </m:r>
                          <m:r>
                            <a:rPr lang="en-US" sz="2200" b="0" i="1" smtClean="0">
                              <a:latin typeface="Cambria Math" panose="02040503050406030204" pitchFamily="18" charset="0"/>
                            </a:rPr>
                            <m:t>&gt;</m:t>
                          </m:r>
                          <m:r>
                            <a:rPr lang="en-US" sz="2200" b="0" i="1" smtClean="0">
                              <a:latin typeface="Cambria Math" panose="02040503050406030204" pitchFamily="18" charset="0"/>
                            </a:rPr>
                            <m:t>𝑢</m:t>
                          </m:r>
                          <m:r>
                            <a:rPr lang="en-US" sz="2200" b="0" i="1" smtClean="0">
                              <a:latin typeface="Cambria Math" panose="02040503050406030204" pitchFamily="18" charset="0"/>
                            </a:rPr>
                            <m:t> )</m:t>
                          </m:r>
                          <m:r>
                            <m:rPr>
                              <m:brk m:alnAt="7"/>
                            </m:rPr>
                            <a:rPr lang="en-US" sz="2200" b="0" i="1" smtClean="0">
                              <a:latin typeface="Cambria Math" panose="02040503050406030204" pitchFamily="18" charset="0"/>
                            </a:rPr>
                            <m:t>=</m:t>
                          </m:r>
                          <m:nary>
                            <m:naryPr>
                              <m:chr m:val="∑"/>
                              <m:ctrlPr>
                                <a:rPr lang="en-US" sz="2200" b="0" i="1" smtClean="0">
                                  <a:latin typeface="Cambria Math" panose="02040503050406030204" pitchFamily="18" charset="0"/>
                                </a:rPr>
                              </m:ctrlPr>
                            </m:naryPr>
                            <m:sub>
                              <m:r>
                                <m:rPr>
                                  <m:brk m:alnAt="23"/>
                                </m:rPr>
                                <a:rPr lang="en-US" sz="2200" b="0" i="1" smtClean="0">
                                  <a:latin typeface="Cambria Math" panose="02040503050406030204" pitchFamily="18" charset="0"/>
                                </a:rPr>
                                <m:t>𝑑</m:t>
                              </m:r>
                              <m:r>
                                <a:rPr lang="en-US" sz="2200" b="0" i="1" smtClean="0">
                                  <a:latin typeface="Cambria Math" panose="02040503050406030204" pitchFamily="18" charset="0"/>
                                </a:rPr>
                                <m:t>=0</m:t>
                              </m:r>
                            </m:sub>
                            <m:sup>
                              <m:r>
                                <m:rPr>
                                  <m:brk m:alnAt="7"/>
                                </m:rPr>
                                <a:rPr lang="en-US" sz="2200" b="0" i="1" smtClean="0">
                                  <a:latin typeface="Cambria Math" panose="02040503050406030204" pitchFamily="18" charset="0"/>
                                </a:rPr>
                                <m:t>𝐷</m:t>
                              </m:r>
                            </m:sup>
                            <m:e>
                              <m:r>
                                <a:rPr lang="en-US" sz="2200" i="1">
                                  <a:latin typeface="Cambria Math" panose="02040503050406030204" pitchFamily="18" charset="0"/>
                                </a:rPr>
                                <m:t>𝑅𝑒𝑠𝑒</m:t>
                              </m:r>
                              <m:sSub>
                                <m:sSubPr>
                                  <m:ctrlPr>
                                    <a:rPr lang="en-US" sz="2200" i="1">
                                      <a:latin typeface="Cambria Math" panose="02040503050406030204" pitchFamily="18" charset="0"/>
                                    </a:rPr>
                                  </m:ctrlPr>
                                </m:sSubPr>
                                <m:e>
                                  <m:r>
                                    <a:rPr lang="en-US" sz="2200" i="1">
                                      <a:latin typeface="Cambria Math" panose="02040503050406030204" pitchFamily="18" charset="0"/>
                                    </a:rPr>
                                    <m:t>𝑙</m:t>
                                  </m:r>
                                </m:e>
                                <m:sub>
                                  <m:r>
                                    <a:rPr lang="en-US" sz="2200" i="1">
                                      <a:latin typeface="Cambria Math" panose="02040503050406030204" pitchFamily="18" charset="0"/>
                                    </a:rPr>
                                    <m:t>𝑑</m:t>
                                  </m:r>
                                </m:sub>
                              </m:sSub>
                              <m:d>
                                <m:dPr>
                                  <m:ctrlPr>
                                    <a:rPr lang="en-US" sz="2200" i="1">
                                      <a:latin typeface="Cambria Math" panose="02040503050406030204" pitchFamily="18" charset="0"/>
                                    </a:rPr>
                                  </m:ctrlPr>
                                </m:dPr>
                                <m:e>
                                  <m:r>
                                    <a:rPr lang="en-US" sz="2200" i="1">
                                      <a:latin typeface="Cambria Math" panose="02040503050406030204" pitchFamily="18" charset="0"/>
                                    </a:rPr>
                                    <m:t>𝑠</m:t>
                                  </m:r>
                                </m:e>
                              </m:d>
                              <m:r>
                                <a:rPr lang="en-US" sz="2200" i="1">
                                  <a:latin typeface="Cambria Math" panose="02040503050406030204" pitchFamily="18" charset="0"/>
                                </a:rPr>
                                <m:t>. </m:t>
                              </m:r>
                              <m:r>
                                <a:rPr lang="en-US" sz="2200" i="1">
                                  <a:latin typeface="Cambria Math" panose="02040503050406030204" pitchFamily="18" charset="0"/>
                                </a:rPr>
                                <m:t>𝐸</m:t>
                              </m:r>
                              <m:sSub>
                                <m:sSubPr>
                                  <m:ctrlPr>
                                    <a:rPr lang="en-US" sz="2200" i="1">
                                      <a:latin typeface="Cambria Math" panose="02040503050406030204" pitchFamily="18" charset="0"/>
                                    </a:rPr>
                                  </m:ctrlPr>
                                </m:sSubPr>
                                <m:e>
                                  <m:r>
                                    <a:rPr lang="en-US" sz="2200" i="1">
                                      <a:latin typeface="Cambria Math" panose="02040503050406030204" pitchFamily="18" charset="0"/>
                                    </a:rPr>
                                    <m:t>𝐶</m:t>
                                  </m:r>
                                </m:e>
                                <m:sub>
                                  <m:r>
                                    <a:rPr lang="en-US" sz="2200" i="1">
                                      <a:latin typeface="Cambria Math" panose="02040503050406030204" pitchFamily="18" charset="0"/>
                                    </a:rPr>
                                    <m:t>𝑑</m:t>
                                  </m:r>
                                </m:sub>
                              </m:sSub>
                              <m:d>
                                <m:dPr>
                                  <m:ctrlPr>
                                    <a:rPr lang="en-US" sz="2200" i="1">
                                      <a:latin typeface="Cambria Math" panose="02040503050406030204" pitchFamily="18" charset="0"/>
                                    </a:rPr>
                                  </m:ctrlPr>
                                </m:dPr>
                                <m:e>
                                  <m:r>
                                    <a:rPr lang="en-US" sz="2200" i="1">
                                      <a:latin typeface="Cambria Math" panose="02040503050406030204" pitchFamily="18" charset="0"/>
                                    </a:rPr>
                                    <m:t>𝑢</m:t>
                                  </m:r>
                                </m:e>
                              </m:d>
                            </m:e>
                          </m:nary>
                          <m:r>
                            <a:rPr lang="en-US" sz="2200" b="0" i="1" smtClean="0">
                              <a:latin typeface="Cambria Math" panose="02040503050406030204" pitchFamily="18" charset="0"/>
                            </a:rPr>
                            <m:t> </m:t>
                          </m:r>
                        </m:e>
                      </m:func>
                    </m:oMath>
                  </m:oMathPara>
                </a14:m>
                <a:endParaRPr lang="en-US" sz="2200" dirty="0"/>
              </a:p>
            </p:txBody>
          </p:sp>
        </mc:Choice>
        <mc:Fallback xmlns="">
          <p:sp>
            <p:nvSpPr>
              <p:cNvPr id="5" name="TextBox 4">
                <a:extLst>
                  <a:ext uri="{FF2B5EF4-FFF2-40B4-BE49-F238E27FC236}">
                    <a16:creationId xmlns:a16="http://schemas.microsoft.com/office/drawing/2014/main" id="{0C9DA8AF-7BB3-0644-B525-2B18029C0838}"/>
                  </a:ext>
                </a:extLst>
              </p:cNvPr>
              <p:cNvSpPr txBox="1">
                <a:spLocks noRot="1" noChangeAspect="1" noMove="1" noResize="1" noEditPoints="1" noAdjustHandles="1" noChangeArrowheads="1" noChangeShapeType="1" noTextEdit="1"/>
              </p:cNvSpPr>
              <p:nvPr/>
            </p:nvSpPr>
            <p:spPr>
              <a:xfrm>
                <a:off x="3163599" y="3479003"/>
                <a:ext cx="5553507" cy="1044581"/>
              </a:xfrm>
              <a:prstGeom prst="rect">
                <a:avLst/>
              </a:prstGeom>
              <a:blipFill>
                <a:blip r:embed="rId2"/>
                <a:stretch>
                  <a:fillRect t="-98795" b="-155422"/>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D009FB3-8D2D-CF47-8BD9-40499EEB384C}"/>
              </a:ext>
            </a:extLst>
          </p:cNvPr>
          <p:cNvSpPr txBox="1"/>
          <p:nvPr/>
        </p:nvSpPr>
        <p:spPr>
          <a:xfrm>
            <a:off x="1150882" y="5396327"/>
            <a:ext cx="4076116" cy="369332"/>
          </a:xfrm>
          <a:prstGeom prst="rect">
            <a:avLst/>
          </a:prstGeom>
          <a:noFill/>
        </p:spPr>
        <p:txBody>
          <a:bodyPr wrap="none" rtlCol="0">
            <a:spAutoFit/>
          </a:bodyPr>
          <a:lstStyle/>
          <a:p>
            <a:r>
              <a:rPr lang="en-US" dirty="0"/>
              <a:t>Depends of the “smoothness” of the data</a:t>
            </a:r>
          </a:p>
        </p:txBody>
      </p:sp>
      <p:sp>
        <p:nvSpPr>
          <p:cNvPr id="8" name="TextBox 7">
            <a:extLst>
              <a:ext uri="{FF2B5EF4-FFF2-40B4-BE49-F238E27FC236}">
                <a16:creationId xmlns:a16="http://schemas.microsoft.com/office/drawing/2014/main" id="{79589B31-8DD6-014F-A399-2B726DC185DC}"/>
              </a:ext>
            </a:extLst>
          </p:cNvPr>
          <p:cNvSpPr txBox="1"/>
          <p:nvPr/>
        </p:nvSpPr>
        <p:spPr>
          <a:xfrm>
            <a:off x="7958084" y="5396327"/>
            <a:ext cx="3121367" cy="369332"/>
          </a:xfrm>
          <a:prstGeom prst="rect">
            <a:avLst/>
          </a:prstGeom>
          <a:noFill/>
        </p:spPr>
        <p:txBody>
          <a:bodyPr wrap="none" rtlCol="0">
            <a:spAutoFit/>
          </a:bodyPr>
          <a:lstStyle/>
          <a:p>
            <a:r>
              <a:rPr lang="en-US" dirty="0"/>
              <a:t>Depends of the threshold level </a:t>
            </a:r>
          </a:p>
        </p:txBody>
      </p:sp>
      <p:cxnSp>
        <p:nvCxnSpPr>
          <p:cNvPr id="10" name="Curved Connector 9">
            <a:extLst>
              <a:ext uri="{FF2B5EF4-FFF2-40B4-BE49-F238E27FC236}">
                <a16:creationId xmlns:a16="http://schemas.microsoft.com/office/drawing/2014/main" id="{91D8CFAD-4C80-C34D-9ADF-5D0DF0049041}"/>
              </a:ext>
            </a:extLst>
          </p:cNvPr>
          <p:cNvCxnSpPr>
            <a:cxnSpLocks/>
            <a:stCxn id="13" idx="4"/>
            <a:endCxn id="7" idx="0"/>
          </p:cNvCxnSpPr>
          <p:nvPr/>
        </p:nvCxnSpPr>
        <p:spPr>
          <a:xfrm rot="5400000">
            <a:off x="4339354" y="3074745"/>
            <a:ext cx="1171169" cy="347199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6BF375CC-EBD2-1B4C-8BE6-F6D15C7FDFF8}"/>
              </a:ext>
            </a:extLst>
          </p:cNvPr>
          <p:cNvSpPr/>
          <p:nvPr/>
        </p:nvSpPr>
        <p:spPr>
          <a:xfrm>
            <a:off x="6621521" y="4146330"/>
            <a:ext cx="78827" cy="788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Curved Connector 16">
            <a:extLst>
              <a:ext uri="{FF2B5EF4-FFF2-40B4-BE49-F238E27FC236}">
                <a16:creationId xmlns:a16="http://schemas.microsoft.com/office/drawing/2014/main" id="{0F722145-F955-2849-8E95-314929CBAF93}"/>
              </a:ext>
            </a:extLst>
          </p:cNvPr>
          <p:cNvCxnSpPr>
            <a:cxnSpLocks/>
            <a:stCxn id="18" idx="4"/>
            <a:endCxn id="8" idx="0"/>
          </p:cNvCxnSpPr>
          <p:nvPr/>
        </p:nvCxnSpPr>
        <p:spPr>
          <a:xfrm rot="16200000" flipH="1">
            <a:off x="8052539" y="3930098"/>
            <a:ext cx="1167666" cy="176479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5CF7314E-DF1B-474E-A15E-3B098480D837}"/>
              </a:ext>
            </a:extLst>
          </p:cNvPr>
          <p:cNvSpPr/>
          <p:nvPr/>
        </p:nvSpPr>
        <p:spPr>
          <a:xfrm>
            <a:off x="7714562" y="4149833"/>
            <a:ext cx="78827" cy="788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2373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647AB-A99D-6D46-86C4-72873BB9BFA6}"/>
              </a:ext>
            </a:extLst>
          </p:cNvPr>
          <p:cNvSpPr>
            <a:spLocks noGrp="1"/>
          </p:cNvSpPr>
          <p:nvPr>
            <p:ph type="title"/>
          </p:nvPr>
        </p:nvSpPr>
        <p:spPr/>
        <p:txBody>
          <a:bodyPr/>
          <a:lstStyle/>
          <a:p>
            <a:r>
              <a:rPr lang="en-US" dirty="0"/>
              <a:t>Conclusion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1C98626-2C22-1A4F-8358-427967816F74}"/>
                  </a:ext>
                </a:extLst>
              </p:cNvPr>
              <p:cNvSpPr>
                <a:spLocks noGrp="1"/>
              </p:cNvSpPr>
              <p:nvPr>
                <p:ph idx="1"/>
              </p:nvPr>
            </p:nvSpPr>
            <p:spPr/>
            <p:txBody>
              <a:bodyPr/>
              <a:lstStyle/>
              <a:p>
                <a:r>
                  <a:rPr lang="en-US" dirty="0"/>
                  <a:t>Bonferroni is too conservative some MRI analysis</a:t>
                </a:r>
              </a:p>
              <a:p>
                <a:r>
                  <a:rPr lang="en-US" dirty="0"/>
                  <a:t>RFT provides a more powerful correction of FWER for multiple comparison.</a:t>
                </a:r>
              </a:p>
              <a:p>
                <a:pPr marL="0" indent="0">
                  <a:buNone/>
                </a:pPr>
                <a:r>
                  <a:rPr lang="en-US" dirty="0"/>
                  <a:t>However:</a:t>
                </a:r>
              </a:p>
              <a:p>
                <a:r>
                  <a:rPr lang="en-US" dirty="0"/>
                  <a:t>Only one p-value is assigned per cluster.</a:t>
                </a:r>
              </a:p>
              <a:p>
                <a:r>
                  <a:rPr lang="en-US" dirty="0"/>
                  <a:t>EC only works for high threshold (does not enables to estimate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𝑓𝑤𝑒𝑟</m:t>
                        </m:r>
                      </m:sub>
                    </m:sSub>
                    <m:r>
                      <a:rPr lang="en-US" b="0" i="1" smtClean="0">
                        <a:latin typeface="Cambria Math" panose="02040503050406030204" pitchFamily="18" charset="0"/>
                      </a:rPr>
                      <m:t> </m:t>
                    </m:r>
                  </m:oMath>
                </a14:m>
                <a:r>
                  <a:rPr lang="en-US" dirty="0"/>
                  <a:t>for low thresholds)</a:t>
                </a:r>
              </a:p>
              <a:p>
                <a:pPr marL="0" indent="0">
                  <a:buNone/>
                </a:pPr>
                <a:endParaRPr lang="en-US" dirty="0"/>
              </a:p>
            </p:txBody>
          </p:sp>
        </mc:Choice>
        <mc:Fallback>
          <p:sp>
            <p:nvSpPr>
              <p:cNvPr id="3" name="Content Placeholder 2">
                <a:extLst>
                  <a:ext uri="{FF2B5EF4-FFF2-40B4-BE49-F238E27FC236}">
                    <a16:creationId xmlns:a16="http://schemas.microsoft.com/office/drawing/2014/main" id="{E1C98626-2C22-1A4F-8358-427967816F74}"/>
                  </a:ext>
                </a:extLst>
              </p:cNvPr>
              <p:cNvSpPr>
                <a:spLocks noGrp="1" noRot="1" noChangeAspect="1" noMove="1" noResize="1" noEditPoints="1" noAdjustHandles="1" noChangeArrowheads="1" noChangeShapeType="1" noTextEdit="1"/>
              </p:cNvSpPr>
              <p:nvPr>
                <p:ph idx="1"/>
              </p:nvPr>
            </p:nvSpPr>
            <p:spPr>
              <a:blipFill>
                <a:blip r:embed="rId2"/>
                <a:stretch>
                  <a:fillRect l="-1086" t="-2924" r="-24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F44DAD1-E81E-374E-9CAE-AE39225F85C3}"/>
              </a:ext>
            </a:extLst>
          </p:cNvPr>
          <p:cNvSpPr>
            <a:spLocks noGrp="1"/>
          </p:cNvSpPr>
          <p:nvPr>
            <p:ph type="sldNum" sz="quarter" idx="10"/>
          </p:nvPr>
        </p:nvSpPr>
        <p:spPr/>
        <p:txBody>
          <a:bodyPr/>
          <a:lstStyle/>
          <a:p>
            <a:fld id="{AF7A4240-49DE-45C7-BB34-957B10509EC9}" type="slidenum">
              <a:rPr lang="en-US" smtClean="0"/>
              <a:pPr/>
              <a:t>22</a:t>
            </a:fld>
            <a:endParaRPr lang="en-US" dirty="0"/>
          </a:p>
        </p:txBody>
      </p:sp>
    </p:spTree>
    <p:extLst>
      <p:ext uri="{BB962C8B-B14F-4D97-AF65-F5344CB8AC3E}">
        <p14:creationId xmlns:p14="http://schemas.microsoft.com/office/powerpoint/2010/main" val="16924794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647AB-A99D-6D46-86C4-72873BB9BFA6}"/>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E1C98626-2C22-1A4F-8358-427967816F74}"/>
              </a:ext>
            </a:extLst>
          </p:cNvPr>
          <p:cNvSpPr>
            <a:spLocks noGrp="1"/>
          </p:cNvSpPr>
          <p:nvPr>
            <p:ph idx="1"/>
          </p:nvPr>
        </p:nvSpPr>
        <p:spPr>
          <a:xfrm>
            <a:off x="838200" y="1478844"/>
            <a:ext cx="10515600" cy="4786489"/>
          </a:xfrm>
        </p:spPr>
        <p:txBody>
          <a:bodyPr>
            <a:noAutofit/>
          </a:bodyPr>
          <a:lstStyle/>
          <a:p>
            <a:pPr marL="0" indent="0">
              <a:buNone/>
            </a:pPr>
            <a:r>
              <a:rPr lang="en-US" sz="1600" b="1" dirty="0"/>
              <a:t>Local Maxima</a:t>
            </a:r>
          </a:p>
          <a:p>
            <a:pPr marL="0" indent="0">
              <a:buNone/>
            </a:pPr>
            <a:r>
              <a:rPr lang="en-US" sz="1400" dirty="0"/>
              <a:t>[1] </a:t>
            </a:r>
            <a:r>
              <a:rPr lang="en-US" sz="1400" dirty="0" err="1"/>
              <a:t>Worsley</a:t>
            </a:r>
            <a:r>
              <a:rPr lang="en-US" sz="1400" dirty="0"/>
              <a:t>, K. J., </a:t>
            </a:r>
            <a:r>
              <a:rPr lang="en-US" sz="1400" dirty="0" err="1"/>
              <a:t>Marrett</a:t>
            </a:r>
            <a:r>
              <a:rPr lang="en-US" sz="1400" dirty="0"/>
              <a:t>, S., </a:t>
            </a:r>
            <a:r>
              <a:rPr lang="en-US" sz="1400" dirty="0" err="1"/>
              <a:t>Neelin</a:t>
            </a:r>
            <a:r>
              <a:rPr lang="en-US" sz="1400" dirty="0"/>
              <a:t>, P., Vandal, A. C., </a:t>
            </a:r>
            <a:r>
              <a:rPr lang="en-US" sz="1400" dirty="0" err="1"/>
              <a:t>Friston</a:t>
            </a:r>
            <a:r>
              <a:rPr lang="en-US" sz="1400" dirty="0"/>
              <a:t>, K. J., &amp; Evans, A. C. (1996). A unified statistical approach for determining significant signals in images of cerebral activation. </a:t>
            </a:r>
            <a:r>
              <a:rPr lang="en-US" sz="1400" i="1" dirty="0"/>
              <a:t>Human Brain Mapping</a:t>
            </a:r>
            <a:r>
              <a:rPr lang="en-US" sz="1400" dirty="0"/>
              <a:t>, </a:t>
            </a:r>
            <a:r>
              <a:rPr lang="en-US" sz="1400" i="1" dirty="0"/>
              <a:t>4</a:t>
            </a:r>
            <a:r>
              <a:rPr lang="en-US" sz="1400" dirty="0"/>
              <a:t>(1), 58–73. </a:t>
            </a:r>
            <a:r>
              <a:rPr lang="en-US" sz="1400" dirty="0">
                <a:hlinkClick r:id="rId2">
                  <a:extLst>
                    <a:ext uri="{A12FA001-AC4F-418D-AE19-62706E023703}">
                      <ahyp:hlinkClr xmlns:ahyp="http://schemas.microsoft.com/office/drawing/2018/hyperlinkcolor" val="tx"/>
                    </a:ext>
                  </a:extLst>
                </a:hlinkClick>
              </a:rPr>
              <a:t>https://doi.org/10.1002/(SICI)1097-0193(1996)4:1&lt;58::AID-HBM4&gt;3.0.CO;2-O</a:t>
            </a:r>
            <a:endParaRPr lang="en-US" sz="1400" dirty="0"/>
          </a:p>
          <a:p>
            <a:pPr marL="0" indent="0">
              <a:buNone/>
            </a:pPr>
            <a:r>
              <a:rPr lang="en-US" sz="1400" dirty="0"/>
              <a:t>[2] </a:t>
            </a:r>
            <a:r>
              <a:rPr lang="en-US" sz="1400" dirty="0" err="1"/>
              <a:t>Worsley</a:t>
            </a:r>
            <a:r>
              <a:rPr lang="en-US" sz="1400" dirty="0"/>
              <a:t>, K. J., </a:t>
            </a:r>
            <a:r>
              <a:rPr lang="en-US" sz="1400" dirty="0" err="1"/>
              <a:t>Andermann</a:t>
            </a:r>
            <a:r>
              <a:rPr lang="en-US" sz="1400" dirty="0"/>
              <a:t>, M., </a:t>
            </a:r>
            <a:r>
              <a:rPr lang="en-US" sz="1400" dirty="0" err="1"/>
              <a:t>Koulis</a:t>
            </a:r>
            <a:r>
              <a:rPr lang="en-US" sz="1400" dirty="0"/>
              <a:t>, T., MacDonald, D., &amp; Evans, A. C. (1999). Detecting changes in </a:t>
            </a:r>
            <a:r>
              <a:rPr lang="en-US" sz="1400" dirty="0" err="1"/>
              <a:t>nonisotropic</a:t>
            </a:r>
            <a:r>
              <a:rPr lang="en-US" sz="1400" dirty="0"/>
              <a:t> images. </a:t>
            </a:r>
            <a:r>
              <a:rPr lang="en-US" sz="1400" i="1" dirty="0"/>
              <a:t>Human Brain Mapping</a:t>
            </a:r>
            <a:r>
              <a:rPr lang="en-US" sz="1400" dirty="0"/>
              <a:t>, </a:t>
            </a:r>
            <a:r>
              <a:rPr lang="en-US" sz="1400" i="1" dirty="0"/>
              <a:t>8</a:t>
            </a:r>
            <a:r>
              <a:rPr lang="en-US" sz="1400" dirty="0"/>
              <a:t>(2‐3), 98–101. </a:t>
            </a:r>
            <a:r>
              <a:rPr lang="en-US" sz="1400" dirty="0">
                <a:hlinkClick r:id="rId3">
                  <a:extLst>
                    <a:ext uri="{A12FA001-AC4F-418D-AE19-62706E023703}">
                      <ahyp:hlinkClr xmlns:ahyp="http://schemas.microsoft.com/office/drawing/2018/hyperlinkcolor" val="tx"/>
                    </a:ext>
                  </a:extLst>
                </a:hlinkClick>
              </a:rPr>
              <a:t>https://doi.org/10.1002/(SICI)1097-0193(1999)8:2/3&lt;98::AID-HBM5&gt;3.0.CO;2-F</a:t>
            </a:r>
            <a:endParaRPr lang="en-US" sz="1400" dirty="0"/>
          </a:p>
          <a:p>
            <a:pPr marL="0" indent="0">
              <a:buNone/>
            </a:pPr>
            <a:r>
              <a:rPr lang="en-US" sz="1400" dirty="0"/>
              <a:t>[3] </a:t>
            </a:r>
            <a:r>
              <a:rPr lang="en-US" sz="1400" dirty="0" err="1"/>
              <a:t>Worsley</a:t>
            </a:r>
            <a:r>
              <a:rPr lang="en-US" sz="1400" dirty="0"/>
              <a:t>, K. J. (2005). An improved theoretical P value for SPMs based on discrete local maxima. </a:t>
            </a:r>
            <a:r>
              <a:rPr lang="en-US" sz="1400" i="1" dirty="0"/>
              <a:t>NeuroImage</a:t>
            </a:r>
            <a:r>
              <a:rPr lang="en-US" sz="1400" dirty="0"/>
              <a:t>, </a:t>
            </a:r>
            <a:r>
              <a:rPr lang="en-US" sz="1400" i="1" dirty="0"/>
              <a:t>28</a:t>
            </a:r>
            <a:r>
              <a:rPr lang="en-US" sz="1400" dirty="0"/>
              <a:t>(4), 1056–1062. </a:t>
            </a:r>
            <a:r>
              <a:rPr lang="en-US" sz="1400" dirty="0">
                <a:hlinkClick r:id="rId4">
                  <a:extLst>
                    <a:ext uri="{A12FA001-AC4F-418D-AE19-62706E023703}">
                      <ahyp:hlinkClr xmlns:ahyp="http://schemas.microsoft.com/office/drawing/2018/hyperlinkcolor" val="tx"/>
                    </a:ext>
                  </a:extLst>
                </a:hlinkClick>
              </a:rPr>
              <a:t>https://doi.org/10.1016/j.neuroimage.2005.06.053</a:t>
            </a:r>
            <a:endParaRPr lang="en-US" sz="1400" dirty="0"/>
          </a:p>
          <a:p>
            <a:pPr marL="0" indent="0">
              <a:buNone/>
            </a:pPr>
            <a:r>
              <a:rPr lang="en-US" sz="1600" b="1" dirty="0"/>
              <a:t>Cluster extend</a:t>
            </a:r>
          </a:p>
          <a:p>
            <a:pPr marL="0" indent="0">
              <a:buNone/>
            </a:pPr>
            <a:r>
              <a:rPr lang="en-US" sz="1400" dirty="0"/>
              <a:t>[4] </a:t>
            </a:r>
            <a:r>
              <a:rPr lang="en-US" sz="1400" dirty="0" err="1"/>
              <a:t>Friston</a:t>
            </a:r>
            <a:r>
              <a:rPr lang="en-US" sz="1400" dirty="0"/>
              <a:t>, K. J., </a:t>
            </a:r>
            <a:r>
              <a:rPr lang="en-US" sz="1400" dirty="0" err="1"/>
              <a:t>Worsley</a:t>
            </a:r>
            <a:r>
              <a:rPr lang="en-US" sz="1400" dirty="0"/>
              <a:t>, K. J., </a:t>
            </a:r>
            <a:r>
              <a:rPr lang="en-US" sz="1400" dirty="0" err="1"/>
              <a:t>Frackowiak</a:t>
            </a:r>
            <a:r>
              <a:rPr lang="en-US" sz="1400" dirty="0"/>
              <a:t>, R. S. J., </a:t>
            </a:r>
            <a:r>
              <a:rPr lang="en-US" sz="1400" dirty="0" err="1"/>
              <a:t>Mazziotta</a:t>
            </a:r>
            <a:r>
              <a:rPr lang="en-US" sz="1400" dirty="0"/>
              <a:t>, J. C., &amp; Evans, A. C. (1994). Assessing the significance of focal activations using their spatial extent. </a:t>
            </a:r>
            <a:r>
              <a:rPr lang="en-US" sz="1400" i="1" dirty="0"/>
              <a:t>Human Brain Mapping</a:t>
            </a:r>
            <a:r>
              <a:rPr lang="en-US" sz="1400" dirty="0"/>
              <a:t>, </a:t>
            </a:r>
            <a:r>
              <a:rPr lang="en-US" sz="1400" i="1" dirty="0"/>
              <a:t>1</a:t>
            </a:r>
            <a:r>
              <a:rPr lang="en-US" sz="1400" dirty="0"/>
              <a:t>(3), 210–220. </a:t>
            </a:r>
            <a:r>
              <a:rPr lang="en-US" sz="1400" dirty="0">
                <a:hlinkClick r:id="rId5">
                  <a:extLst>
                    <a:ext uri="{A12FA001-AC4F-418D-AE19-62706E023703}">
                      <ahyp:hlinkClr xmlns:ahyp="http://schemas.microsoft.com/office/drawing/2018/hyperlinkcolor" val="tx"/>
                    </a:ext>
                  </a:extLst>
                </a:hlinkClick>
              </a:rPr>
              <a:t>https://doi.org/10.1002/hbm.460010306</a:t>
            </a:r>
            <a:endParaRPr lang="en-US" sz="1400" dirty="0"/>
          </a:p>
          <a:p>
            <a:pPr marL="0" indent="0">
              <a:buNone/>
            </a:pPr>
            <a:r>
              <a:rPr lang="en-US" sz="1400" dirty="0"/>
              <a:t>[5] Cao, J. (1999). THE SIZE OF THE CONNECTED COMPONENTS OF EXCURSION SETS OF </a:t>
            </a:r>
            <a:r>
              <a:rPr lang="el-GR" sz="1400" dirty="0"/>
              <a:t>χ 2 , </a:t>
            </a:r>
            <a:r>
              <a:rPr lang="en-US" sz="1400" dirty="0"/>
              <a:t>t AND F FIELDS. </a:t>
            </a:r>
            <a:r>
              <a:rPr lang="en-US" sz="1400" i="1" dirty="0"/>
              <a:t>Adv. Appl. Prob. (SGSA)</a:t>
            </a:r>
            <a:r>
              <a:rPr lang="en-US" sz="1400" dirty="0"/>
              <a:t>, </a:t>
            </a:r>
            <a:r>
              <a:rPr lang="en-US" sz="1400" i="1" dirty="0"/>
              <a:t>31 </a:t>
            </a:r>
            <a:r>
              <a:rPr lang="en-US" sz="1400" dirty="0"/>
              <a:t>(3), 579–595. </a:t>
            </a:r>
            <a:r>
              <a:rPr lang="en-US" sz="1400" dirty="0">
                <a:hlinkClick r:id="rId6">
                  <a:extLst>
                    <a:ext uri="{A12FA001-AC4F-418D-AE19-62706E023703}">
                      <ahyp:hlinkClr xmlns:ahyp="http://schemas.microsoft.com/office/drawing/2018/hyperlinkcolor" val="tx"/>
                    </a:ext>
                  </a:extLst>
                </a:hlinkClick>
              </a:rPr>
              <a:t>https://doi.org/10.1239/aap/1029955192</a:t>
            </a:r>
            <a:endParaRPr lang="en-US" sz="1400" dirty="0"/>
          </a:p>
          <a:p>
            <a:pPr marL="0" indent="0">
              <a:buNone/>
            </a:pPr>
            <a:endParaRPr lang="en-US" sz="1600" dirty="0"/>
          </a:p>
          <a:p>
            <a:pPr marL="0" indent="0">
              <a:buNone/>
            </a:pPr>
            <a:endParaRPr lang="en-US" sz="1600"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EF44DAD1-E81E-374E-9CAE-AE39225F85C3}"/>
              </a:ext>
            </a:extLst>
          </p:cNvPr>
          <p:cNvSpPr>
            <a:spLocks noGrp="1"/>
          </p:cNvSpPr>
          <p:nvPr>
            <p:ph type="sldNum" sz="quarter" idx="10"/>
          </p:nvPr>
        </p:nvSpPr>
        <p:spPr/>
        <p:txBody>
          <a:bodyPr/>
          <a:lstStyle/>
          <a:p>
            <a:fld id="{AF7A4240-49DE-45C7-BB34-957B10509EC9}" type="slidenum">
              <a:rPr lang="en-US" smtClean="0"/>
              <a:pPr/>
              <a:t>23</a:t>
            </a:fld>
            <a:endParaRPr lang="en-US" dirty="0"/>
          </a:p>
        </p:txBody>
      </p:sp>
    </p:spTree>
    <p:extLst>
      <p:ext uri="{BB962C8B-B14F-4D97-AF65-F5344CB8AC3E}">
        <p14:creationId xmlns:p14="http://schemas.microsoft.com/office/powerpoint/2010/main" val="817386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647AB-A99D-6D46-86C4-72873BB9BFA6}"/>
              </a:ext>
            </a:extLst>
          </p:cNvPr>
          <p:cNvSpPr>
            <a:spLocks noGrp="1"/>
          </p:cNvSpPr>
          <p:nvPr>
            <p:ph type="title"/>
          </p:nvPr>
        </p:nvSpPr>
        <p:spPr/>
        <p:txBody>
          <a:bodyPr/>
          <a:lstStyle/>
          <a:p>
            <a:r>
              <a:rPr lang="en-US" dirty="0"/>
              <a:t>Tools</a:t>
            </a:r>
          </a:p>
        </p:txBody>
      </p:sp>
      <p:sp>
        <p:nvSpPr>
          <p:cNvPr id="3" name="Content Placeholder 2">
            <a:extLst>
              <a:ext uri="{FF2B5EF4-FFF2-40B4-BE49-F238E27FC236}">
                <a16:creationId xmlns:a16="http://schemas.microsoft.com/office/drawing/2014/main" id="{E1C98626-2C22-1A4F-8358-427967816F74}"/>
              </a:ext>
            </a:extLst>
          </p:cNvPr>
          <p:cNvSpPr>
            <a:spLocks noGrp="1"/>
          </p:cNvSpPr>
          <p:nvPr>
            <p:ph idx="1"/>
          </p:nvPr>
        </p:nvSpPr>
        <p:spPr>
          <a:xfrm>
            <a:off x="838200" y="1478844"/>
            <a:ext cx="10515600" cy="4786489"/>
          </a:xfrm>
        </p:spPr>
        <p:txBody>
          <a:bodyPr>
            <a:noAutofit/>
          </a:bodyPr>
          <a:lstStyle/>
          <a:p>
            <a:pPr marL="0" indent="0">
              <a:buNone/>
            </a:pPr>
            <a:endParaRPr lang="en-US" sz="1600" dirty="0"/>
          </a:p>
          <a:p>
            <a:pPr marL="0" indent="0">
              <a:buNone/>
            </a:pPr>
            <a:r>
              <a:rPr lang="en-US" dirty="0"/>
              <a:t>Volumetric analysis: SPM (</a:t>
            </a:r>
            <a:r>
              <a:rPr lang="en-US" dirty="0" err="1"/>
              <a:t>Matlab</a:t>
            </a:r>
            <a:r>
              <a:rPr lang="en-US" dirty="0"/>
              <a:t>) </a:t>
            </a:r>
            <a:br>
              <a:rPr lang="en-US" dirty="0"/>
            </a:br>
            <a:r>
              <a:rPr lang="en-US" dirty="0">
                <a:hlinkClick r:id="rId2"/>
              </a:rPr>
              <a:t>https://www.fil.ion.ucl.ac.uk/spm/</a:t>
            </a:r>
            <a:br>
              <a:rPr lang="en-US" dirty="0"/>
            </a:br>
            <a:r>
              <a:rPr lang="en-US" dirty="0"/>
              <a:t>	</a:t>
            </a:r>
          </a:p>
          <a:p>
            <a:pPr marL="0" indent="0">
              <a:buNone/>
            </a:pPr>
            <a:r>
              <a:rPr lang="en-US" dirty="0"/>
              <a:t>Surface + Volumetric analysis: </a:t>
            </a:r>
            <a:r>
              <a:rPr lang="en-US" dirty="0" err="1"/>
              <a:t>SurfStat</a:t>
            </a:r>
            <a:r>
              <a:rPr lang="en-US" dirty="0"/>
              <a:t> (</a:t>
            </a:r>
            <a:r>
              <a:rPr lang="en-US" dirty="0" err="1"/>
              <a:t>Matlab</a:t>
            </a:r>
            <a:r>
              <a:rPr lang="en-US" dirty="0"/>
              <a:t>) </a:t>
            </a:r>
            <a:r>
              <a:rPr lang="en-US" dirty="0">
                <a:hlinkClick r:id="rId3"/>
              </a:rPr>
              <a:t>http://www.math.mcgill.ca/keith/surfstat/</a:t>
            </a:r>
            <a:br>
              <a:rPr lang="en-US" dirty="0"/>
            </a:br>
            <a:r>
              <a:rPr lang="en-US" dirty="0"/>
              <a:t>	</a:t>
            </a:r>
          </a:p>
          <a:p>
            <a:pPr marL="0" indent="0">
              <a:buNone/>
            </a:pPr>
            <a:endParaRPr lang="en-US" dirty="0"/>
          </a:p>
        </p:txBody>
      </p:sp>
      <p:sp>
        <p:nvSpPr>
          <p:cNvPr id="4" name="Slide Number Placeholder 3">
            <a:extLst>
              <a:ext uri="{FF2B5EF4-FFF2-40B4-BE49-F238E27FC236}">
                <a16:creationId xmlns:a16="http://schemas.microsoft.com/office/drawing/2014/main" id="{EF44DAD1-E81E-374E-9CAE-AE39225F85C3}"/>
              </a:ext>
            </a:extLst>
          </p:cNvPr>
          <p:cNvSpPr>
            <a:spLocks noGrp="1"/>
          </p:cNvSpPr>
          <p:nvPr>
            <p:ph type="sldNum" sz="quarter" idx="10"/>
          </p:nvPr>
        </p:nvSpPr>
        <p:spPr/>
        <p:txBody>
          <a:bodyPr/>
          <a:lstStyle/>
          <a:p>
            <a:fld id="{AF7A4240-49DE-45C7-BB34-957B10509EC9}" type="slidenum">
              <a:rPr lang="en-US" smtClean="0"/>
              <a:pPr/>
              <a:t>24</a:t>
            </a:fld>
            <a:endParaRPr lang="en-US" dirty="0"/>
          </a:p>
        </p:txBody>
      </p:sp>
    </p:spTree>
    <p:extLst>
      <p:ext uri="{BB962C8B-B14F-4D97-AF65-F5344CB8AC3E}">
        <p14:creationId xmlns:p14="http://schemas.microsoft.com/office/powerpoint/2010/main" val="21844260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BF0F373-1F3F-1540-811C-7DF9369312DC}"/>
              </a:ext>
            </a:extLst>
          </p:cNvPr>
          <p:cNvSpPr>
            <a:spLocks noGrp="1"/>
          </p:cNvSpPr>
          <p:nvPr>
            <p:ph type="sldNum" sz="quarter" idx="10"/>
          </p:nvPr>
        </p:nvSpPr>
        <p:spPr/>
        <p:txBody>
          <a:bodyPr/>
          <a:lstStyle/>
          <a:p>
            <a:fld id="{AF7A4240-49DE-45C7-BB34-957B10509EC9}" type="slidenum">
              <a:rPr lang="en-US" smtClean="0"/>
              <a:pPr/>
              <a:t>25</a:t>
            </a:fld>
            <a:endParaRPr lang="en-US" dirty="0"/>
          </a:p>
        </p:txBody>
      </p:sp>
      <p:sp>
        <p:nvSpPr>
          <p:cNvPr id="6" name="Content Placeholder 5">
            <a:extLst>
              <a:ext uri="{FF2B5EF4-FFF2-40B4-BE49-F238E27FC236}">
                <a16:creationId xmlns:a16="http://schemas.microsoft.com/office/drawing/2014/main" id="{AD1ACB3F-76D0-1F40-BB15-5BEA0C18682C}"/>
              </a:ext>
            </a:extLst>
          </p:cNvPr>
          <p:cNvSpPr>
            <a:spLocks noGrp="1"/>
          </p:cNvSpPr>
          <p:nvPr>
            <p:ph idx="1"/>
          </p:nvPr>
        </p:nvSpPr>
        <p:spPr>
          <a:xfrm>
            <a:off x="798719" y="1289733"/>
            <a:ext cx="10515600" cy="620187"/>
          </a:xfrm>
        </p:spPr>
        <p:txBody>
          <a:bodyPr/>
          <a:lstStyle/>
          <a:p>
            <a:pPr marL="0" indent="0" algn="ctr">
              <a:buNone/>
            </a:pPr>
            <a:r>
              <a:rPr lang="en-US" sz="3500" b="1" dirty="0"/>
              <a:t>Thank you for your attention!</a:t>
            </a:r>
          </a:p>
          <a:p>
            <a:pPr marL="0" indent="0" algn="ctr">
              <a:buNone/>
            </a:pPr>
            <a:endParaRPr lang="en-US" dirty="0"/>
          </a:p>
        </p:txBody>
      </p:sp>
      <p:sp>
        <p:nvSpPr>
          <p:cNvPr id="10" name="Content Placeholder 5">
            <a:extLst>
              <a:ext uri="{FF2B5EF4-FFF2-40B4-BE49-F238E27FC236}">
                <a16:creationId xmlns:a16="http://schemas.microsoft.com/office/drawing/2014/main" id="{3EFA8D1B-5E11-124B-81A1-DB55AD71F582}"/>
              </a:ext>
            </a:extLst>
          </p:cNvPr>
          <p:cNvSpPr txBox="1">
            <a:spLocks/>
          </p:cNvSpPr>
          <p:nvPr/>
        </p:nvSpPr>
        <p:spPr>
          <a:xfrm>
            <a:off x="798719" y="3462576"/>
            <a:ext cx="10515600" cy="7983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2400"/>
              </a:spcBef>
              <a:buFont typeface="Arial" panose="020B0604020202020204" pitchFamily="34" charset="0"/>
              <a:buChar char="•"/>
              <a:defRPr sz="28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dirty="0"/>
          </a:p>
        </p:txBody>
      </p:sp>
    </p:spTree>
    <p:extLst>
      <p:ext uri="{BB962C8B-B14F-4D97-AF65-F5344CB8AC3E}">
        <p14:creationId xmlns:p14="http://schemas.microsoft.com/office/powerpoint/2010/main" val="524476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D577A-3A55-A944-B262-5D43ADB0E353}"/>
              </a:ext>
            </a:extLst>
          </p:cNvPr>
          <p:cNvSpPr>
            <a:spLocks noGrp="1"/>
          </p:cNvSpPr>
          <p:nvPr>
            <p:ph type="title"/>
          </p:nvPr>
        </p:nvSpPr>
        <p:spPr/>
        <p:txBody>
          <a:bodyPr/>
          <a:lstStyle/>
          <a:p>
            <a:r>
              <a:rPr lang="en-US" dirty="0"/>
              <a:t>Statistical inference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F48963-1874-6B4C-9909-5B7E2617D90B}"/>
                  </a:ext>
                </a:extLst>
              </p:cNvPr>
              <p:cNvSpPr>
                <a:spLocks noGrp="1"/>
              </p:cNvSpPr>
              <p:nvPr>
                <p:ph idx="1"/>
              </p:nvPr>
            </p:nvSpPr>
            <p:spPr>
              <a:xfrm>
                <a:off x="838200" y="1825625"/>
                <a:ext cx="5285509" cy="4351338"/>
              </a:xfrm>
            </p:spPr>
            <p:txBody>
              <a:bodyPr/>
              <a:lstStyle/>
              <a:p>
                <a:pPr marL="0" indent="0">
                  <a:buNone/>
                </a:pPr>
                <a:r>
                  <a:rPr lang="en-US" sz="2400" dirty="0"/>
                  <a:t>Null hypothesis </a:t>
                </a:r>
                <a:r>
                  <a:rPr lang="en-US" sz="2400" dirty="0">
                    <a:sym typeface="Wingdings" pitchFamily="2" charset="2"/>
                  </a:rPr>
                  <a:t>:</a:t>
                </a:r>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3</m:t>
                        </m:r>
                      </m:sub>
                    </m:sSub>
                    <m:r>
                      <a:rPr lang="en-US" sz="2400" i="1">
                        <a:latin typeface="Cambria Math" panose="02040503050406030204" pitchFamily="18" charset="0"/>
                      </a:rPr>
                      <m:t>=</m:t>
                    </m:r>
                    <m:r>
                      <a:rPr lang="en-US" sz="2400" b="0" i="1" smtClean="0">
                        <a:latin typeface="Cambria Math" panose="02040503050406030204" pitchFamily="18" charset="0"/>
                      </a:rPr>
                      <m:t>0</m:t>
                    </m:r>
                  </m:oMath>
                </a14:m>
                <a:r>
                  <a:rPr lang="en-US" sz="2400" dirty="0"/>
                  <a:t> </a:t>
                </a:r>
              </a:p>
              <a:p>
                <a:pPr>
                  <a:buFont typeface="Wingdings" pitchFamily="2" charset="2"/>
                  <a:buChar char="è"/>
                </a:pPr>
                <a:r>
                  <a:rPr lang="en-US" sz="2400" dirty="0">
                    <a:sym typeface="Wingdings" pitchFamily="2" charset="2"/>
                  </a:rPr>
                  <a:t>No relationship between the measure and the score.</a:t>
                </a:r>
              </a:p>
              <a:p>
                <a:pPr marL="0" indent="0">
                  <a:buNone/>
                </a:pPr>
                <a:r>
                  <a:rPr lang="en-US" sz="2400" dirty="0"/>
                  <a:t>Rejection of the Null hypothesis under a certain decision rule </a:t>
                </a:r>
                <a14:m>
                  <m:oMath xmlns:m="http://schemas.openxmlformats.org/officeDocument/2006/math">
                    <m:r>
                      <a:rPr lang="en-US" sz="2400" i="1" dirty="0">
                        <a:latin typeface="Cambria Math" panose="02040503050406030204" pitchFamily="18" charset="0"/>
                      </a:rPr>
                      <m:t>𝑢</m:t>
                    </m:r>
                  </m:oMath>
                </a14:m>
                <a:r>
                  <a:rPr lang="en-US" sz="2400" dirty="0"/>
                  <a:t> (threshold)</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AEF48963-1874-6B4C-9909-5B7E2617D90B}"/>
                  </a:ext>
                </a:extLst>
              </p:cNvPr>
              <p:cNvSpPr>
                <a:spLocks noGrp="1" noRot="1" noChangeAspect="1" noMove="1" noResize="1" noEditPoints="1" noAdjustHandles="1" noChangeArrowheads="1" noChangeShapeType="1" noTextEdit="1"/>
              </p:cNvSpPr>
              <p:nvPr>
                <p:ph idx="1"/>
              </p:nvPr>
            </p:nvSpPr>
            <p:spPr>
              <a:xfrm>
                <a:off x="838200" y="1825625"/>
                <a:ext cx="5285509" cy="4351338"/>
              </a:xfrm>
              <a:blipFill>
                <a:blip r:embed="rId2"/>
                <a:stretch>
                  <a:fillRect l="-1679" t="-233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740E794-FCEB-5945-B1B3-75E698A33973}"/>
              </a:ext>
            </a:extLst>
          </p:cNvPr>
          <p:cNvSpPr>
            <a:spLocks noGrp="1"/>
          </p:cNvSpPr>
          <p:nvPr>
            <p:ph type="sldNum" sz="quarter" idx="10"/>
          </p:nvPr>
        </p:nvSpPr>
        <p:spPr/>
        <p:txBody>
          <a:bodyPr/>
          <a:lstStyle/>
          <a:p>
            <a:fld id="{AF7A4240-49DE-45C7-BB34-957B10509EC9}" type="slidenum">
              <a:rPr lang="en-US" smtClean="0"/>
              <a:pPr/>
              <a:t>3</a:t>
            </a:fld>
            <a:endParaRPr lang="en-US" dirty="0"/>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C8C2DF8-5226-5A47-AA59-834CBE772D84}"/>
                  </a:ext>
                </a:extLst>
              </p:cNvPr>
              <p:cNvSpPr>
                <a:spLocks noChangeArrowheads="1"/>
              </p:cNvSpPr>
              <p:nvPr/>
            </p:nvSpPr>
            <p:spPr bwMode="auto">
              <a:xfrm>
                <a:off x="6123709" y="1113289"/>
                <a:ext cx="5333348" cy="4232967"/>
              </a:xfrm>
              <a:prstGeom prst="rect">
                <a:avLst/>
              </a:prstGeom>
              <a:solidFill>
                <a:srgbClr val="FFFFFF"/>
              </a:solidFill>
              <a:ln w="9525">
                <a:solidFill>
                  <a:srgbClr val="000000"/>
                </a:solidFill>
                <a:miter lim="800000"/>
                <a:headEnd/>
                <a:tailEnd/>
              </a:ln>
              <a:effectLst/>
              <a:extLs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t" anchorCtr="0" compatLnSpc="1">
                <a:prstTxWarp prst="textNoShape">
                  <a:avLst/>
                </a:prstTxWarp>
              </a:bodyPr>
              <a:lstStyle/>
              <a:p>
                <a:r>
                  <a:rPr lang="en-GB" dirty="0"/>
                  <a:t>Distribution of t value under </a:t>
                </a:r>
                <a14:m>
                  <m:oMath xmlns:m="http://schemas.openxmlformats.org/officeDocument/2006/math">
                    <m:sSub>
                      <m:sSubPr>
                        <m:ctrlPr>
                          <a:rPr lang="en-US" b="0" i="1" dirty="0" smtClean="0">
                            <a:latin typeface="Cambria Math" panose="02040503050406030204" pitchFamily="18" charset="0"/>
                          </a:rPr>
                        </m:ctrlPr>
                      </m:sSubPr>
                      <m:e>
                        <m:r>
                          <a:rPr lang="en-GB" i="1" dirty="0" smtClean="0">
                            <a:latin typeface="Cambria Math" panose="02040503050406030204" pitchFamily="18" charset="0"/>
                          </a:rPr>
                          <m:t>𝐻</m:t>
                        </m:r>
                      </m:e>
                      <m:sub>
                        <m:r>
                          <a:rPr lang="en-GB" i="1" dirty="0" smtClean="0">
                            <a:latin typeface="Cambria Math" panose="02040503050406030204" pitchFamily="18" charset="0"/>
                          </a:rPr>
                          <m:t>0</m:t>
                        </m:r>
                      </m:sub>
                    </m:sSub>
                  </m:oMath>
                </a14:m>
                <a:endParaRPr lang="en-GB" dirty="0"/>
              </a:p>
            </p:txBody>
          </p:sp>
        </mc:Choice>
        <mc:Fallback xmlns="">
          <p:sp>
            <p:nvSpPr>
              <p:cNvPr id="8" name="Rectangle 7">
                <a:extLst>
                  <a:ext uri="{FF2B5EF4-FFF2-40B4-BE49-F238E27FC236}">
                    <a16:creationId xmlns:a16="http://schemas.microsoft.com/office/drawing/2014/main" id="{6C8C2DF8-5226-5A47-AA59-834CBE772D84}"/>
                  </a:ext>
                </a:extLst>
              </p:cNvPr>
              <p:cNvSpPr>
                <a:spLocks noRot="1" noChangeAspect="1" noMove="1" noResize="1" noEditPoints="1" noAdjustHandles="1" noChangeArrowheads="1" noChangeShapeType="1" noTextEdit="1"/>
              </p:cNvSpPr>
              <p:nvPr/>
            </p:nvSpPr>
            <p:spPr bwMode="auto">
              <a:xfrm>
                <a:off x="6123709" y="1113289"/>
                <a:ext cx="5333348" cy="4232967"/>
              </a:xfrm>
              <a:prstGeom prst="rect">
                <a:avLst/>
              </a:prstGeom>
              <a:blipFill>
                <a:blip r:embed="rId3"/>
                <a:stretch>
                  <a:fillRect l="-711" t="-597"/>
                </a:stretch>
              </a:blip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9" name="Freeform 5">
            <a:extLst>
              <a:ext uri="{FF2B5EF4-FFF2-40B4-BE49-F238E27FC236}">
                <a16:creationId xmlns:a16="http://schemas.microsoft.com/office/drawing/2014/main" id="{155A365C-4916-AB4C-91F2-BBA6ABB5E7E0}"/>
              </a:ext>
            </a:extLst>
          </p:cNvPr>
          <p:cNvSpPr>
            <a:spLocks/>
          </p:cNvSpPr>
          <p:nvPr/>
        </p:nvSpPr>
        <p:spPr bwMode="auto">
          <a:xfrm>
            <a:off x="6152319" y="2326722"/>
            <a:ext cx="5279782" cy="3044009"/>
          </a:xfrm>
          <a:custGeom>
            <a:avLst/>
            <a:gdLst>
              <a:gd name="T0" fmla="*/ 0 w 3018"/>
              <a:gd name="T1" fmla="*/ 1740 h 1740"/>
              <a:gd name="T2" fmla="*/ 102 w 3018"/>
              <a:gd name="T3" fmla="*/ 1708 h 1740"/>
              <a:gd name="T4" fmla="*/ 205 w 3018"/>
              <a:gd name="T5" fmla="*/ 1685 h 1740"/>
              <a:gd name="T6" fmla="*/ 299 w 3018"/>
              <a:gd name="T7" fmla="*/ 1645 h 1740"/>
              <a:gd name="T8" fmla="*/ 402 w 3018"/>
              <a:gd name="T9" fmla="*/ 1590 h 1740"/>
              <a:gd name="T10" fmla="*/ 504 w 3018"/>
              <a:gd name="T11" fmla="*/ 1504 h 1740"/>
              <a:gd name="T12" fmla="*/ 607 w 3018"/>
              <a:gd name="T13" fmla="*/ 1393 h 1740"/>
              <a:gd name="T14" fmla="*/ 701 w 3018"/>
              <a:gd name="T15" fmla="*/ 1260 h 1740"/>
              <a:gd name="T16" fmla="*/ 804 w 3018"/>
              <a:gd name="T17" fmla="*/ 1087 h 1740"/>
              <a:gd name="T18" fmla="*/ 906 w 3018"/>
              <a:gd name="T19" fmla="*/ 890 h 1740"/>
              <a:gd name="T20" fmla="*/ 1009 w 3018"/>
              <a:gd name="T21" fmla="*/ 685 h 1740"/>
              <a:gd name="T22" fmla="*/ 1103 w 3018"/>
              <a:gd name="T23" fmla="*/ 473 h 1740"/>
              <a:gd name="T24" fmla="*/ 1206 w 3018"/>
              <a:gd name="T25" fmla="*/ 284 h 1740"/>
              <a:gd name="T26" fmla="*/ 1308 w 3018"/>
              <a:gd name="T27" fmla="*/ 134 h 1740"/>
              <a:gd name="T28" fmla="*/ 1411 w 3018"/>
              <a:gd name="T29" fmla="*/ 32 h 1740"/>
              <a:gd name="T30" fmla="*/ 1513 w 3018"/>
              <a:gd name="T31" fmla="*/ 0 h 1740"/>
              <a:gd name="T32" fmla="*/ 1608 w 3018"/>
              <a:gd name="T33" fmla="*/ 32 h 1740"/>
              <a:gd name="T34" fmla="*/ 1710 w 3018"/>
              <a:gd name="T35" fmla="*/ 134 h 1740"/>
              <a:gd name="T36" fmla="*/ 1812 w 3018"/>
              <a:gd name="T37" fmla="*/ 284 h 1740"/>
              <a:gd name="T38" fmla="*/ 1915 w 3018"/>
              <a:gd name="T39" fmla="*/ 473 h 1740"/>
              <a:gd name="T40" fmla="*/ 2009 w 3018"/>
              <a:gd name="T41" fmla="*/ 685 h 1740"/>
              <a:gd name="T42" fmla="*/ 2112 w 3018"/>
              <a:gd name="T43" fmla="*/ 890 h 1740"/>
              <a:gd name="T44" fmla="*/ 2214 w 3018"/>
              <a:gd name="T45" fmla="*/ 1087 h 1740"/>
              <a:gd name="T46" fmla="*/ 2317 w 3018"/>
              <a:gd name="T47" fmla="*/ 1260 h 1740"/>
              <a:gd name="T48" fmla="*/ 2411 w 3018"/>
              <a:gd name="T49" fmla="*/ 1393 h 1740"/>
              <a:gd name="T50" fmla="*/ 2514 w 3018"/>
              <a:gd name="T51" fmla="*/ 1504 h 1740"/>
              <a:gd name="T52" fmla="*/ 2616 w 3018"/>
              <a:gd name="T53" fmla="*/ 1590 h 1740"/>
              <a:gd name="T54" fmla="*/ 2719 w 3018"/>
              <a:gd name="T55" fmla="*/ 1645 h 1740"/>
              <a:gd name="T56" fmla="*/ 2813 w 3018"/>
              <a:gd name="T57" fmla="*/ 1685 h 1740"/>
              <a:gd name="T58" fmla="*/ 2916 w 3018"/>
              <a:gd name="T59" fmla="*/ 1708 h 1740"/>
              <a:gd name="T60" fmla="*/ 3018 w 3018"/>
              <a:gd name="T61" fmla="*/ 1740 h 1740"/>
              <a:gd name="T62" fmla="*/ 0 w 3018"/>
              <a:gd name="T63" fmla="*/ 1740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18" h="1740">
                <a:moveTo>
                  <a:pt x="0" y="1740"/>
                </a:moveTo>
                <a:lnTo>
                  <a:pt x="0" y="1740"/>
                </a:lnTo>
                <a:lnTo>
                  <a:pt x="47" y="1716"/>
                </a:lnTo>
                <a:lnTo>
                  <a:pt x="102" y="1708"/>
                </a:lnTo>
                <a:lnTo>
                  <a:pt x="150" y="1700"/>
                </a:lnTo>
                <a:lnTo>
                  <a:pt x="205" y="1685"/>
                </a:lnTo>
                <a:lnTo>
                  <a:pt x="252" y="1669"/>
                </a:lnTo>
                <a:lnTo>
                  <a:pt x="299" y="1645"/>
                </a:lnTo>
                <a:lnTo>
                  <a:pt x="355" y="1622"/>
                </a:lnTo>
                <a:lnTo>
                  <a:pt x="402" y="1590"/>
                </a:lnTo>
                <a:lnTo>
                  <a:pt x="457" y="1551"/>
                </a:lnTo>
                <a:lnTo>
                  <a:pt x="504" y="1504"/>
                </a:lnTo>
                <a:lnTo>
                  <a:pt x="552" y="1456"/>
                </a:lnTo>
                <a:lnTo>
                  <a:pt x="607" y="1393"/>
                </a:lnTo>
                <a:lnTo>
                  <a:pt x="654" y="1330"/>
                </a:lnTo>
                <a:lnTo>
                  <a:pt x="701" y="1260"/>
                </a:lnTo>
                <a:lnTo>
                  <a:pt x="756" y="1173"/>
                </a:lnTo>
                <a:lnTo>
                  <a:pt x="804" y="1087"/>
                </a:lnTo>
                <a:lnTo>
                  <a:pt x="859" y="992"/>
                </a:lnTo>
                <a:lnTo>
                  <a:pt x="906" y="890"/>
                </a:lnTo>
                <a:lnTo>
                  <a:pt x="953" y="787"/>
                </a:lnTo>
                <a:lnTo>
                  <a:pt x="1009" y="685"/>
                </a:lnTo>
                <a:lnTo>
                  <a:pt x="1056" y="575"/>
                </a:lnTo>
                <a:lnTo>
                  <a:pt x="1103" y="473"/>
                </a:lnTo>
                <a:lnTo>
                  <a:pt x="1158" y="378"/>
                </a:lnTo>
                <a:lnTo>
                  <a:pt x="1206" y="284"/>
                </a:lnTo>
                <a:lnTo>
                  <a:pt x="1261" y="205"/>
                </a:lnTo>
                <a:lnTo>
                  <a:pt x="1308" y="134"/>
                </a:lnTo>
                <a:lnTo>
                  <a:pt x="1355" y="71"/>
                </a:lnTo>
                <a:lnTo>
                  <a:pt x="1411" y="32"/>
                </a:lnTo>
                <a:lnTo>
                  <a:pt x="1458" y="8"/>
                </a:lnTo>
                <a:lnTo>
                  <a:pt x="1513" y="0"/>
                </a:lnTo>
                <a:lnTo>
                  <a:pt x="1560" y="8"/>
                </a:lnTo>
                <a:lnTo>
                  <a:pt x="1608" y="32"/>
                </a:lnTo>
                <a:lnTo>
                  <a:pt x="1663" y="71"/>
                </a:lnTo>
                <a:lnTo>
                  <a:pt x="1710" y="134"/>
                </a:lnTo>
                <a:lnTo>
                  <a:pt x="1757" y="205"/>
                </a:lnTo>
                <a:lnTo>
                  <a:pt x="1812" y="284"/>
                </a:lnTo>
                <a:lnTo>
                  <a:pt x="1860" y="378"/>
                </a:lnTo>
                <a:lnTo>
                  <a:pt x="1915" y="473"/>
                </a:lnTo>
                <a:lnTo>
                  <a:pt x="1962" y="575"/>
                </a:lnTo>
                <a:lnTo>
                  <a:pt x="2009" y="685"/>
                </a:lnTo>
                <a:lnTo>
                  <a:pt x="2065" y="787"/>
                </a:lnTo>
                <a:lnTo>
                  <a:pt x="2112" y="890"/>
                </a:lnTo>
                <a:lnTo>
                  <a:pt x="2159" y="992"/>
                </a:lnTo>
                <a:lnTo>
                  <a:pt x="2214" y="1087"/>
                </a:lnTo>
                <a:lnTo>
                  <a:pt x="2262" y="1173"/>
                </a:lnTo>
                <a:lnTo>
                  <a:pt x="2317" y="1260"/>
                </a:lnTo>
                <a:lnTo>
                  <a:pt x="2364" y="1330"/>
                </a:lnTo>
                <a:lnTo>
                  <a:pt x="2411" y="1393"/>
                </a:lnTo>
                <a:lnTo>
                  <a:pt x="2467" y="1456"/>
                </a:lnTo>
                <a:lnTo>
                  <a:pt x="2514" y="1504"/>
                </a:lnTo>
                <a:lnTo>
                  <a:pt x="2561" y="1551"/>
                </a:lnTo>
                <a:lnTo>
                  <a:pt x="2616" y="1590"/>
                </a:lnTo>
                <a:lnTo>
                  <a:pt x="2664" y="1622"/>
                </a:lnTo>
                <a:lnTo>
                  <a:pt x="2719" y="1645"/>
                </a:lnTo>
                <a:lnTo>
                  <a:pt x="2766" y="1669"/>
                </a:lnTo>
                <a:lnTo>
                  <a:pt x="2813" y="1685"/>
                </a:lnTo>
                <a:lnTo>
                  <a:pt x="2868" y="1700"/>
                </a:lnTo>
                <a:lnTo>
                  <a:pt x="2916" y="1708"/>
                </a:lnTo>
                <a:lnTo>
                  <a:pt x="2971" y="1716"/>
                </a:lnTo>
                <a:lnTo>
                  <a:pt x="3018" y="1740"/>
                </a:lnTo>
                <a:lnTo>
                  <a:pt x="3018" y="1740"/>
                </a:lnTo>
                <a:lnTo>
                  <a:pt x="0" y="1740"/>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GB"/>
          </a:p>
        </p:txBody>
      </p:sp>
      <p:sp>
        <p:nvSpPr>
          <p:cNvPr id="10" name="Freeform 6">
            <a:extLst>
              <a:ext uri="{FF2B5EF4-FFF2-40B4-BE49-F238E27FC236}">
                <a16:creationId xmlns:a16="http://schemas.microsoft.com/office/drawing/2014/main" id="{6E1042A1-3D78-9543-9316-D2BEEC52E435}"/>
              </a:ext>
            </a:extLst>
          </p:cNvPr>
          <p:cNvSpPr>
            <a:spLocks/>
          </p:cNvSpPr>
          <p:nvPr/>
        </p:nvSpPr>
        <p:spPr bwMode="auto">
          <a:xfrm>
            <a:off x="6152319" y="2308851"/>
            <a:ext cx="5279782" cy="3044009"/>
          </a:xfrm>
          <a:custGeom>
            <a:avLst/>
            <a:gdLst>
              <a:gd name="T0" fmla="*/ 0 w 3018"/>
              <a:gd name="T1" fmla="*/ 1740 h 1740"/>
              <a:gd name="T2" fmla="*/ 102 w 3018"/>
              <a:gd name="T3" fmla="*/ 1708 h 1740"/>
              <a:gd name="T4" fmla="*/ 205 w 3018"/>
              <a:gd name="T5" fmla="*/ 1685 h 1740"/>
              <a:gd name="T6" fmla="*/ 299 w 3018"/>
              <a:gd name="T7" fmla="*/ 1645 h 1740"/>
              <a:gd name="T8" fmla="*/ 402 w 3018"/>
              <a:gd name="T9" fmla="*/ 1590 h 1740"/>
              <a:gd name="T10" fmla="*/ 504 w 3018"/>
              <a:gd name="T11" fmla="*/ 1504 h 1740"/>
              <a:gd name="T12" fmla="*/ 607 w 3018"/>
              <a:gd name="T13" fmla="*/ 1393 h 1740"/>
              <a:gd name="T14" fmla="*/ 701 w 3018"/>
              <a:gd name="T15" fmla="*/ 1260 h 1740"/>
              <a:gd name="T16" fmla="*/ 804 w 3018"/>
              <a:gd name="T17" fmla="*/ 1087 h 1740"/>
              <a:gd name="T18" fmla="*/ 906 w 3018"/>
              <a:gd name="T19" fmla="*/ 890 h 1740"/>
              <a:gd name="T20" fmla="*/ 1009 w 3018"/>
              <a:gd name="T21" fmla="*/ 685 h 1740"/>
              <a:gd name="T22" fmla="*/ 1103 w 3018"/>
              <a:gd name="T23" fmla="*/ 473 h 1740"/>
              <a:gd name="T24" fmla="*/ 1206 w 3018"/>
              <a:gd name="T25" fmla="*/ 284 h 1740"/>
              <a:gd name="T26" fmla="*/ 1308 w 3018"/>
              <a:gd name="T27" fmla="*/ 134 h 1740"/>
              <a:gd name="T28" fmla="*/ 1411 w 3018"/>
              <a:gd name="T29" fmla="*/ 32 h 1740"/>
              <a:gd name="T30" fmla="*/ 1513 w 3018"/>
              <a:gd name="T31" fmla="*/ 0 h 1740"/>
              <a:gd name="T32" fmla="*/ 1608 w 3018"/>
              <a:gd name="T33" fmla="*/ 32 h 1740"/>
              <a:gd name="T34" fmla="*/ 1710 w 3018"/>
              <a:gd name="T35" fmla="*/ 134 h 1740"/>
              <a:gd name="T36" fmla="*/ 1812 w 3018"/>
              <a:gd name="T37" fmla="*/ 284 h 1740"/>
              <a:gd name="T38" fmla="*/ 1915 w 3018"/>
              <a:gd name="T39" fmla="*/ 473 h 1740"/>
              <a:gd name="T40" fmla="*/ 2009 w 3018"/>
              <a:gd name="T41" fmla="*/ 685 h 1740"/>
              <a:gd name="T42" fmla="*/ 2112 w 3018"/>
              <a:gd name="T43" fmla="*/ 890 h 1740"/>
              <a:gd name="T44" fmla="*/ 2214 w 3018"/>
              <a:gd name="T45" fmla="*/ 1087 h 1740"/>
              <a:gd name="T46" fmla="*/ 2317 w 3018"/>
              <a:gd name="T47" fmla="*/ 1260 h 1740"/>
              <a:gd name="T48" fmla="*/ 2411 w 3018"/>
              <a:gd name="T49" fmla="*/ 1393 h 1740"/>
              <a:gd name="T50" fmla="*/ 2514 w 3018"/>
              <a:gd name="T51" fmla="*/ 1504 h 1740"/>
              <a:gd name="T52" fmla="*/ 2616 w 3018"/>
              <a:gd name="T53" fmla="*/ 1590 h 1740"/>
              <a:gd name="T54" fmla="*/ 2719 w 3018"/>
              <a:gd name="T55" fmla="*/ 1645 h 1740"/>
              <a:gd name="T56" fmla="*/ 2813 w 3018"/>
              <a:gd name="T57" fmla="*/ 1685 h 1740"/>
              <a:gd name="T58" fmla="*/ 2916 w 3018"/>
              <a:gd name="T59" fmla="*/ 1708 h 1740"/>
              <a:gd name="T60" fmla="*/ 3018 w 3018"/>
              <a:gd name="T61" fmla="*/ 1740 h 1740"/>
              <a:gd name="T62" fmla="*/ 0 w 3018"/>
              <a:gd name="T63" fmla="*/ 1740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18" h="1740">
                <a:moveTo>
                  <a:pt x="0" y="1740"/>
                </a:moveTo>
                <a:lnTo>
                  <a:pt x="0" y="1740"/>
                </a:lnTo>
                <a:lnTo>
                  <a:pt x="47" y="1716"/>
                </a:lnTo>
                <a:lnTo>
                  <a:pt x="102" y="1708"/>
                </a:lnTo>
                <a:lnTo>
                  <a:pt x="150" y="1700"/>
                </a:lnTo>
                <a:lnTo>
                  <a:pt x="205" y="1685"/>
                </a:lnTo>
                <a:lnTo>
                  <a:pt x="252" y="1669"/>
                </a:lnTo>
                <a:lnTo>
                  <a:pt x="299" y="1645"/>
                </a:lnTo>
                <a:lnTo>
                  <a:pt x="355" y="1622"/>
                </a:lnTo>
                <a:lnTo>
                  <a:pt x="402" y="1590"/>
                </a:lnTo>
                <a:lnTo>
                  <a:pt x="457" y="1551"/>
                </a:lnTo>
                <a:lnTo>
                  <a:pt x="504" y="1504"/>
                </a:lnTo>
                <a:lnTo>
                  <a:pt x="552" y="1456"/>
                </a:lnTo>
                <a:lnTo>
                  <a:pt x="607" y="1393"/>
                </a:lnTo>
                <a:lnTo>
                  <a:pt x="654" y="1330"/>
                </a:lnTo>
                <a:lnTo>
                  <a:pt x="701" y="1260"/>
                </a:lnTo>
                <a:lnTo>
                  <a:pt x="756" y="1173"/>
                </a:lnTo>
                <a:lnTo>
                  <a:pt x="804" y="1087"/>
                </a:lnTo>
                <a:lnTo>
                  <a:pt x="859" y="992"/>
                </a:lnTo>
                <a:lnTo>
                  <a:pt x="906" y="890"/>
                </a:lnTo>
                <a:lnTo>
                  <a:pt x="953" y="787"/>
                </a:lnTo>
                <a:lnTo>
                  <a:pt x="1009" y="685"/>
                </a:lnTo>
                <a:lnTo>
                  <a:pt x="1056" y="575"/>
                </a:lnTo>
                <a:lnTo>
                  <a:pt x="1103" y="473"/>
                </a:lnTo>
                <a:lnTo>
                  <a:pt x="1158" y="378"/>
                </a:lnTo>
                <a:lnTo>
                  <a:pt x="1206" y="284"/>
                </a:lnTo>
                <a:lnTo>
                  <a:pt x="1261" y="205"/>
                </a:lnTo>
                <a:lnTo>
                  <a:pt x="1308" y="134"/>
                </a:lnTo>
                <a:lnTo>
                  <a:pt x="1355" y="71"/>
                </a:lnTo>
                <a:lnTo>
                  <a:pt x="1411" y="32"/>
                </a:lnTo>
                <a:lnTo>
                  <a:pt x="1458" y="8"/>
                </a:lnTo>
                <a:lnTo>
                  <a:pt x="1513" y="0"/>
                </a:lnTo>
                <a:lnTo>
                  <a:pt x="1560" y="8"/>
                </a:lnTo>
                <a:lnTo>
                  <a:pt x="1608" y="32"/>
                </a:lnTo>
                <a:lnTo>
                  <a:pt x="1663" y="71"/>
                </a:lnTo>
                <a:lnTo>
                  <a:pt x="1710" y="134"/>
                </a:lnTo>
                <a:lnTo>
                  <a:pt x="1757" y="205"/>
                </a:lnTo>
                <a:lnTo>
                  <a:pt x="1812" y="284"/>
                </a:lnTo>
                <a:lnTo>
                  <a:pt x="1860" y="378"/>
                </a:lnTo>
                <a:lnTo>
                  <a:pt x="1915" y="473"/>
                </a:lnTo>
                <a:lnTo>
                  <a:pt x="1962" y="575"/>
                </a:lnTo>
                <a:lnTo>
                  <a:pt x="2009" y="685"/>
                </a:lnTo>
                <a:lnTo>
                  <a:pt x="2065" y="787"/>
                </a:lnTo>
                <a:lnTo>
                  <a:pt x="2112" y="890"/>
                </a:lnTo>
                <a:lnTo>
                  <a:pt x="2159" y="992"/>
                </a:lnTo>
                <a:lnTo>
                  <a:pt x="2214" y="1087"/>
                </a:lnTo>
                <a:lnTo>
                  <a:pt x="2262" y="1173"/>
                </a:lnTo>
                <a:lnTo>
                  <a:pt x="2317" y="1260"/>
                </a:lnTo>
                <a:lnTo>
                  <a:pt x="2364" y="1330"/>
                </a:lnTo>
                <a:lnTo>
                  <a:pt x="2411" y="1393"/>
                </a:lnTo>
                <a:lnTo>
                  <a:pt x="2467" y="1456"/>
                </a:lnTo>
                <a:lnTo>
                  <a:pt x="2514" y="1504"/>
                </a:lnTo>
                <a:lnTo>
                  <a:pt x="2561" y="1551"/>
                </a:lnTo>
                <a:lnTo>
                  <a:pt x="2616" y="1590"/>
                </a:lnTo>
                <a:lnTo>
                  <a:pt x="2664" y="1622"/>
                </a:lnTo>
                <a:lnTo>
                  <a:pt x="2719" y="1645"/>
                </a:lnTo>
                <a:lnTo>
                  <a:pt x="2766" y="1669"/>
                </a:lnTo>
                <a:lnTo>
                  <a:pt x="2813" y="1685"/>
                </a:lnTo>
                <a:lnTo>
                  <a:pt x="2868" y="1700"/>
                </a:lnTo>
                <a:lnTo>
                  <a:pt x="2916" y="1708"/>
                </a:lnTo>
                <a:lnTo>
                  <a:pt x="2971" y="1716"/>
                </a:lnTo>
                <a:lnTo>
                  <a:pt x="3018" y="1740"/>
                </a:lnTo>
                <a:lnTo>
                  <a:pt x="3018" y="1740"/>
                </a:lnTo>
                <a:lnTo>
                  <a:pt x="0" y="1740"/>
                </a:lnTo>
              </a:path>
            </a:pathLst>
          </a:custGeom>
          <a:noFill/>
          <a:ln w="32">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nvGrpSpPr>
          <p:cNvPr id="11" name="Group 10">
            <a:extLst>
              <a:ext uri="{FF2B5EF4-FFF2-40B4-BE49-F238E27FC236}">
                <a16:creationId xmlns:a16="http://schemas.microsoft.com/office/drawing/2014/main" id="{3247EC27-7E25-1A49-A301-C3059010DFDA}"/>
              </a:ext>
            </a:extLst>
          </p:cNvPr>
          <p:cNvGrpSpPr/>
          <p:nvPr/>
        </p:nvGrpSpPr>
        <p:grpSpPr>
          <a:xfrm>
            <a:off x="10233741" y="4568805"/>
            <a:ext cx="1198360" cy="785494"/>
            <a:chOff x="7793240" y="3134135"/>
            <a:chExt cx="1198360" cy="785494"/>
          </a:xfrm>
          <a:solidFill>
            <a:srgbClr val="FFC000"/>
          </a:solidFill>
        </p:grpSpPr>
        <p:sp>
          <p:nvSpPr>
            <p:cNvPr id="12" name="Freeform 7">
              <a:extLst>
                <a:ext uri="{FF2B5EF4-FFF2-40B4-BE49-F238E27FC236}">
                  <a16:creationId xmlns:a16="http://schemas.microsoft.com/office/drawing/2014/main" id="{A9EF8353-B8D6-2647-8449-0A8EC8954E16}"/>
                </a:ext>
              </a:extLst>
            </p:cNvPr>
            <p:cNvSpPr>
              <a:spLocks/>
            </p:cNvSpPr>
            <p:nvPr/>
          </p:nvSpPr>
          <p:spPr bwMode="auto">
            <a:xfrm>
              <a:off x="7793240" y="3134135"/>
              <a:ext cx="1198360" cy="785494"/>
            </a:xfrm>
            <a:custGeom>
              <a:avLst/>
              <a:gdLst>
                <a:gd name="T0" fmla="*/ 0 w 685"/>
                <a:gd name="T1" fmla="*/ 449 h 449"/>
                <a:gd name="T2" fmla="*/ 0 w 685"/>
                <a:gd name="T3" fmla="*/ 0 h 449"/>
                <a:gd name="T4" fmla="*/ 31 w 685"/>
                <a:gd name="T5" fmla="*/ 39 h 449"/>
                <a:gd name="T6" fmla="*/ 78 w 685"/>
                <a:gd name="T7" fmla="*/ 102 h 449"/>
                <a:gd name="T8" fmla="*/ 134 w 685"/>
                <a:gd name="T9" fmla="*/ 165 h 449"/>
                <a:gd name="T10" fmla="*/ 181 w 685"/>
                <a:gd name="T11" fmla="*/ 213 h 449"/>
                <a:gd name="T12" fmla="*/ 228 w 685"/>
                <a:gd name="T13" fmla="*/ 260 h 449"/>
                <a:gd name="T14" fmla="*/ 283 w 685"/>
                <a:gd name="T15" fmla="*/ 299 h 449"/>
                <a:gd name="T16" fmla="*/ 331 w 685"/>
                <a:gd name="T17" fmla="*/ 331 h 449"/>
                <a:gd name="T18" fmla="*/ 386 w 685"/>
                <a:gd name="T19" fmla="*/ 354 h 449"/>
                <a:gd name="T20" fmla="*/ 433 w 685"/>
                <a:gd name="T21" fmla="*/ 378 h 449"/>
                <a:gd name="T22" fmla="*/ 480 w 685"/>
                <a:gd name="T23" fmla="*/ 394 h 449"/>
                <a:gd name="T24" fmla="*/ 535 w 685"/>
                <a:gd name="T25" fmla="*/ 409 h 449"/>
                <a:gd name="T26" fmla="*/ 583 w 685"/>
                <a:gd name="T27" fmla="*/ 417 h 449"/>
                <a:gd name="T28" fmla="*/ 638 w 685"/>
                <a:gd name="T29" fmla="*/ 425 h 449"/>
                <a:gd name="T30" fmla="*/ 685 w 685"/>
                <a:gd name="T31" fmla="*/ 449 h 449"/>
                <a:gd name="T32" fmla="*/ 685 w 685"/>
                <a:gd name="T33" fmla="*/ 449 h 449"/>
                <a:gd name="T34" fmla="*/ 0 w 685"/>
                <a:gd name="T35" fmla="*/ 449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5" h="449">
                  <a:moveTo>
                    <a:pt x="0" y="449"/>
                  </a:moveTo>
                  <a:lnTo>
                    <a:pt x="0" y="0"/>
                  </a:lnTo>
                  <a:lnTo>
                    <a:pt x="31" y="39"/>
                  </a:lnTo>
                  <a:lnTo>
                    <a:pt x="78" y="102"/>
                  </a:lnTo>
                  <a:lnTo>
                    <a:pt x="134" y="165"/>
                  </a:lnTo>
                  <a:lnTo>
                    <a:pt x="181" y="213"/>
                  </a:lnTo>
                  <a:lnTo>
                    <a:pt x="228" y="260"/>
                  </a:lnTo>
                  <a:lnTo>
                    <a:pt x="283" y="299"/>
                  </a:lnTo>
                  <a:lnTo>
                    <a:pt x="331" y="331"/>
                  </a:lnTo>
                  <a:lnTo>
                    <a:pt x="386" y="354"/>
                  </a:lnTo>
                  <a:lnTo>
                    <a:pt x="433" y="378"/>
                  </a:lnTo>
                  <a:lnTo>
                    <a:pt x="480" y="394"/>
                  </a:lnTo>
                  <a:lnTo>
                    <a:pt x="535" y="409"/>
                  </a:lnTo>
                  <a:lnTo>
                    <a:pt x="583" y="417"/>
                  </a:lnTo>
                  <a:lnTo>
                    <a:pt x="638" y="425"/>
                  </a:lnTo>
                  <a:lnTo>
                    <a:pt x="685" y="449"/>
                  </a:lnTo>
                  <a:lnTo>
                    <a:pt x="685" y="449"/>
                  </a:lnTo>
                  <a:lnTo>
                    <a:pt x="0" y="4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8">
              <a:extLst>
                <a:ext uri="{FF2B5EF4-FFF2-40B4-BE49-F238E27FC236}">
                  <a16:creationId xmlns:a16="http://schemas.microsoft.com/office/drawing/2014/main" id="{E500C488-A16E-E242-A75D-87FB635301C8}"/>
                </a:ext>
              </a:extLst>
            </p:cNvPr>
            <p:cNvSpPr>
              <a:spLocks/>
            </p:cNvSpPr>
            <p:nvPr/>
          </p:nvSpPr>
          <p:spPr bwMode="auto">
            <a:xfrm>
              <a:off x="7793240" y="3134135"/>
              <a:ext cx="1198360" cy="785494"/>
            </a:xfrm>
            <a:custGeom>
              <a:avLst/>
              <a:gdLst>
                <a:gd name="T0" fmla="*/ 0 w 685"/>
                <a:gd name="T1" fmla="*/ 449 h 449"/>
                <a:gd name="T2" fmla="*/ 0 w 685"/>
                <a:gd name="T3" fmla="*/ 0 h 449"/>
                <a:gd name="T4" fmla="*/ 31 w 685"/>
                <a:gd name="T5" fmla="*/ 39 h 449"/>
                <a:gd name="T6" fmla="*/ 78 w 685"/>
                <a:gd name="T7" fmla="*/ 102 h 449"/>
                <a:gd name="T8" fmla="*/ 134 w 685"/>
                <a:gd name="T9" fmla="*/ 165 h 449"/>
                <a:gd name="T10" fmla="*/ 181 w 685"/>
                <a:gd name="T11" fmla="*/ 213 h 449"/>
                <a:gd name="T12" fmla="*/ 228 w 685"/>
                <a:gd name="T13" fmla="*/ 260 h 449"/>
                <a:gd name="T14" fmla="*/ 283 w 685"/>
                <a:gd name="T15" fmla="*/ 299 h 449"/>
                <a:gd name="T16" fmla="*/ 331 w 685"/>
                <a:gd name="T17" fmla="*/ 331 h 449"/>
                <a:gd name="T18" fmla="*/ 386 w 685"/>
                <a:gd name="T19" fmla="*/ 354 h 449"/>
                <a:gd name="T20" fmla="*/ 433 w 685"/>
                <a:gd name="T21" fmla="*/ 378 h 449"/>
                <a:gd name="T22" fmla="*/ 480 w 685"/>
                <a:gd name="T23" fmla="*/ 394 h 449"/>
                <a:gd name="T24" fmla="*/ 535 w 685"/>
                <a:gd name="T25" fmla="*/ 409 h 449"/>
                <a:gd name="T26" fmla="*/ 583 w 685"/>
                <a:gd name="T27" fmla="*/ 417 h 449"/>
                <a:gd name="T28" fmla="*/ 638 w 685"/>
                <a:gd name="T29" fmla="*/ 425 h 449"/>
                <a:gd name="T30" fmla="*/ 685 w 685"/>
                <a:gd name="T31" fmla="*/ 449 h 449"/>
                <a:gd name="T32" fmla="*/ 685 w 685"/>
                <a:gd name="T33" fmla="*/ 449 h 449"/>
                <a:gd name="T34" fmla="*/ 0 w 685"/>
                <a:gd name="T35" fmla="*/ 449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5" h="449">
                  <a:moveTo>
                    <a:pt x="0" y="449"/>
                  </a:moveTo>
                  <a:lnTo>
                    <a:pt x="0" y="0"/>
                  </a:lnTo>
                  <a:lnTo>
                    <a:pt x="31" y="39"/>
                  </a:lnTo>
                  <a:lnTo>
                    <a:pt x="78" y="102"/>
                  </a:lnTo>
                  <a:lnTo>
                    <a:pt x="134" y="165"/>
                  </a:lnTo>
                  <a:lnTo>
                    <a:pt x="181" y="213"/>
                  </a:lnTo>
                  <a:lnTo>
                    <a:pt x="228" y="260"/>
                  </a:lnTo>
                  <a:lnTo>
                    <a:pt x="283" y="299"/>
                  </a:lnTo>
                  <a:lnTo>
                    <a:pt x="331" y="331"/>
                  </a:lnTo>
                  <a:lnTo>
                    <a:pt x="386" y="354"/>
                  </a:lnTo>
                  <a:lnTo>
                    <a:pt x="433" y="378"/>
                  </a:lnTo>
                  <a:lnTo>
                    <a:pt x="480" y="394"/>
                  </a:lnTo>
                  <a:lnTo>
                    <a:pt x="535" y="409"/>
                  </a:lnTo>
                  <a:lnTo>
                    <a:pt x="583" y="417"/>
                  </a:lnTo>
                  <a:lnTo>
                    <a:pt x="638" y="425"/>
                  </a:lnTo>
                  <a:lnTo>
                    <a:pt x="685" y="449"/>
                  </a:lnTo>
                  <a:lnTo>
                    <a:pt x="685" y="449"/>
                  </a:lnTo>
                  <a:lnTo>
                    <a:pt x="0" y="449"/>
                  </a:lnTo>
                </a:path>
              </a:pathLst>
            </a:custGeom>
            <a:grpFill/>
            <a:ln w="32">
              <a:solidFill>
                <a:srgbClr val="BFBFBF"/>
              </a:solidFill>
              <a:prstDash val="solid"/>
              <a:round/>
              <a:headEnd/>
              <a:tailEnd/>
            </a:ln>
            <a:extLst/>
          </p:spPr>
          <p:txBody>
            <a:bodyPr vert="horz" wrap="square" lIns="91440" tIns="45720" rIns="91440" bIns="45720" numCol="1" anchor="t" anchorCtr="0" compatLnSpc="1">
              <a:prstTxWarp prst="textNoShape">
                <a:avLst/>
              </a:prstTxWarp>
            </a:bodyPr>
            <a:lstStyle/>
            <a:p>
              <a:endParaRPr lang="en-GB"/>
            </a:p>
          </p:txBody>
        </p:sp>
      </p:grpSp>
      <p:grpSp>
        <p:nvGrpSpPr>
          <p:cNvPr id="14" name="Group 13">
            <a:extLst>
              <a:ext uri="{FF2B5EF4-FFF2-40B4-BE49-F238E27FC236}">
                <a16:creationId xmlns:a16="http://schemas.microsoft.com/office/drawing/2014/main" id="{60FAD3A0-D3B5-8A40-9FDC-0D7022C7168D}"/>
              </a:ext>
            </a:extLst>
          </p:cNvPr>
          <p:cNvGrpSpPr/>
          <p:nvPr/>
        </p:nvGrpSpPr>
        <p:grpSpPr>
          <a:xfrm>
            <a:off x="9934008" y="1099535"/>
            <a:ext cx="1100368" cy="4232967"/>
            <a:chOff x="5873488" y="1748604"/>
            <a:chExt cx="1100368" cy="4232967"/>
          </a:xfrm>
        </p:grpSpPr>
        <p:sp>
          <p:nvSpPr>
            <p:cNvPr id="15" name="Line 7">
              <a:extLst>
                <a:ext uri="{FF2B5EF4-FFF2-40B4-BE49-F238E27FC236}">
                  <a16:creationId xmlns:a16="http://schemas.microsoft.com/office/drawing/2014/main" id="{3B3368F1-0686-9D4E-978E-1856BDC38B52}"/>
                </a:ext>
              </a:extLst>
            </p:cNvPr>
            <p:cNvSpPr>
              <a:spLocks noChangeShapeType="1"/>
            </p:cNvSpPr>
            <p:nvPr/>
          </p:nvSpPr>
          <p:spPr bwMode="auto">
            <a:xfrm flipV="1">
              <a:off x="6172376" y="1748604"/>
              <a:ext cx="0" cy="4232967"/>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GB"/>
            </a:p>
          </p:txBody>
        </p:sp>
        <p:sp>
          <p:nvSpPr>
            <p:cNvPr id="16" name="Text Box 18">
              <a:extLst>
                <a:ext uri="{FF2B5EF4-FFF2-40B4-BE49-F238E27FC236}">
                  <a16:creationId xmlns:a16="http://schemas.microsoft.com/office/drawing/2014/main" id="{7F22EF74-BA52-B241-BB58-08F097639353}"/>
                </a:ext>
              </a:extLst>
            </p:cNvPr>
            <p:cNvSpPr txBox="1">
              <a:spLocks noChangeArrowheads="1"/>
            </p:cNvSpPr>
            <p:nvPr/>
          </p:nvSpPr>
          <p:spPr bwMode="auto">
            <a:xfrm>
              <a:off x="5873488" y="1999063"/>
              <a:ext cx="1100368" cy="584775"/>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3200" i="1" dirty="0">
                  <a:latin typeface="Times New Roman" pitchFamily="18" charset="0"/>
                </a:rPr>
                <a:t>u</a:t>
              </a:r>
              <a:endParaRPr kumimoji="0" lang="en-US" sz="2400" b="0" i="0" u="none" strike="noStrike" cap="none" normalizeH="0" baseline="0" dirty="0">
                <a:ln>
                  <a:noFill/>
                </a:ln>
                <a:solidFill>
                  <a:schemeClr val="tx1"/>
                </a:solidFill>
                <a:effectLst/>
                <a:latin typeface="Arial" pitchFamily="34" charset="0"/>
              </a:endParaRPr>
            </a:p>
          </p:txBody>
        </p:sp>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99A166E-8CD9-C741-8C05-E46CD33C4E03}"/>
                  </a:ext>
                </a:extLst>
              </p:cNvPr>
              <p:cNvSpPr txBox="1"/>
              <p:nvPr/>
            </p:nvSpPr>
            <p:spPr>
              <a:xfrm>
                <a:off x="9934008" y="5711334"/>
                <a:ext cx="1963936" cy="369332"/>
              </a:xfrm>
              <a:prstGeom prst="rect">
                <a:avLst/>
              </a:prstGeom>
              <a:noFill/>
              <a:ln>
                <a:solidFill>
                  <a:schemeClr val="accent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m:t>
                      </m:r>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&gt;</m:t>
                          </m:r>
                          <m:r>
                            <a:rPr lang="en-US" b="0" i="1" smtClean="0">
                              <a:latin typeface="Cambria Math" panose="02040503050406030204" pitchFamily="18" charset="0"/>
                            </a:rPr>
                            <m:t>𝑢</m:t>
                          </m:r>
                          <m:r>
                            <a:rPr lang="en-US" b="0" i="1" smtClean="0">
                              <a:latin typeface="Cambria Math" panose="02040503050406030204" pitchFamily="18" charset="0"/>
                            </a:rPr>
                            <m:t> </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A99A166E-8CD9-C741-8C05-E46CD33C4E03}"/>
                  </a:ext>
                </a:extLst>
              </p:cNvPr>
              <p:cNvSpPr txBox="1">
                <a:spLocks noRot="1" noChangeAspect="1" noMove="1" noResize="1" noEditPoints="1" noAdjustHandles="1" noChangeArrowheads="1" noChangeShapeType="1" noTextEdit="1"/>
              </p:cNvSpPr>
              <p:nvPr/>
            </p:nvSpPr>
            <p:spPr>
              <a:xfrm>
                <a:off x="9934008" y="5711334"/>
                <a:ext cx="1963936" cy="369332"/>
              </a:xfrm>
              <a:prstGeom prst="rect">
                <a:avLst/>
              </a:prstGeom>
              <a:blipFill>
                <a:blip r:embed="rId4"/>
                <a:stretch>
                  <a:fillRect b="-9677"/>
                </a:stretch>
              </a:blipFill>
              <a:ln>
                <a:solidFill>
                  <a:schemeClr val="accent1"/>
                </a:solidFill>
              </a:ln>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FDD9823B-047B-454F-A3CE-53E6A3FDB572}"/>
              </a:ext>
            </a:extLst>
          </p:cNvPr>
          <p:cNvCxnSpPr>
            <a:cxnSpLocks/>
            <a:stCxn id="17" idx="0"/>
          </p:cNvCxnSpPr>
          <p:nvPr/>
        </p:nvCxnSpPr>
        <p:spPr>
          <a:xfrm flipH="1" flipV="1">
            <a:off x="10484192" y="5137736"/>
            <a:ext cx="431784" cy="5735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59E37FA-1DEF-E44D-BC85-41114C38FFBA}"/>
                  </a:ext>
                </a:extLst>
              </p:cNvPr>
              <p:cNvSpPr txBox="1"/>
              <p:nvPr/>
            </p:nvSpPr>
            <p:spPr>
              <a:xfrm>
                <a:off x="837356" y="5001399"/>
                <a:ext cx="4383316" cy="369332"/>
              </a:xfrm>
              <a:prstGeom prst="rect">
                <a:avLst/>
              </a:prstGeom>
              <a:noFill/>
            </p:spPr>
            <p:txBody>
              <a:bodyPr wrap="none" lIns="0" tIns="0" rIns="0" bIns="0" rtlCol="0">
                <a:spAutoFit/>
              </a:bodyPr>
              <a:lstStyle/>
              <a:p>
                <a14:m>
                  <m:oMath xmlns:m="http://schemas.openxmlformats.org/officeDocument/2006/math">
                    <m:r>
                      <a:rPr lang="en-US" sz="2400" b="0" i="1" smtClean="0">
                        <a:latin typeface="Cambria Math" panose="02040503050406030204" pitchFamily="18" charset="0"/>
                      </a:rPr>
                      <m:t>𝛼</m:t>
                    </m:r>
                  </m:oMath>
                </a14:m>
                <a:r>
                  <a:rPr lang="en-US" sz="2400" dirty="0"/>
                  <a:t> determine the </a:t>
                </a:r>
                <a:r>
                  <a:rPr lang="en-US" sz="2400" b="1" dirty="0"/>
                  <a:t>false positive rate</a:t>
                </a:r>
              </a:p>
            </p:txBody>
          </p:sp>
        </mc:Choice>
        <mc:Fallback xmlns="">
          <p:sp>
            <p:nvSpPr>
              <p:cNvPr id="24" name="TextBox 23">
                <a:extLst>
                  <a:ext uri="{FF2B5EF4-FFF2-40B4-BE49-F238E27FC236}">
                    <a16:creationId xmlns:a16="http://schemas.microsoft.com/office/drawing/2014/main" id="{C59E37FA-1DEF-E44D-BC85-41114C38FFBA}"/>
                  </a:ext>
                </a:extLst>
              </p:cNvPr>
              <p:cNvSpPr txBox="1">
                <a:spLocks noRot="1" noChangeAspect="1" noMove="1" noResize="1" noEditPoints="1" noAdjustHandles="1" noChangeArrowheads="1" noChangeShapeType="1" noTextEdit="1"/>
              </p:cNvSpPr>
              <p:nvPr/>
            </p:nvSpPr>
            <p:spPr>
              <a:xfrm>
                <a:off x="837356" y="5001399"/>
                <a:ext cx="4383316" cy="369332"/>
              </a:xfrm>
              <a:prstGeom prst="rect">
                <a:avLst/>
              </a:prstGeom>
              <a:blipFill>
                <a:blip r:embed="rId5"/>
                <a:stretch>
                  <a:fillRect l="-1445" t="-20000" r="-3179" b="-46667"/>
                </a:stretch>
              </a:blipFill>
            </p:spPr>
            <p:txBody>
              <a:bodyPr/>
              <a:lstStyle/>
              <a:p>
                <a:r>
                  <a:rPr lang="en-US">
                    <a:noFill/>
                  </a:rPr>
                  <a:t> </a:t>
                </a:r>
              </a:p>
            </p:txBody>
          </p:sp>
        </mc:Fallback>
      </mc:AlternateContent>
    </p:spTree>
    <p:extLst>
      <p:ext uri="{BB962C8B-B14F-4D97-AF65-F5344CB8AC3E}">
        <p14:creationId xmlns:p14="http://schemas.microsoft.com/office/powerpoint/2010/main" val="1411558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D577A-3A55-A944-B262-5D43ADB0E353}"/>
              </a:ext>
            </a:extLst>
          </p:cNvPr>
          <p:cNvSpPr>
            <a:spLocks noGrp="1"/>
          </p:cNvSpPr>
          <p:nvPr>
            <p:ph type="title"/>
          </p:nvPr>
        </p:nvSpPr>
        <p:spPr/>
        <p:txBody>
          <a:bodyPr/>
          <a:lstStyle/>
          <a:p>
            <a:r>
              <a:rPr lang="en-US" dirty="0"/>
              <a:t>In other words</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B6BE8B3-73CC-4340-B598-9A4AA228E84A}"/>
                  </a:ext>
                </a:extLst>
              </p:cNvPr>
              <p:cNvSpPr txBox="1"/>
              <p:nvPr/>
            </p:nvSpPr>
            <p:spPr>
              <a:xfrm>
                <a:off x="6993884" y="3404874"/>
                <a:ext cx="2973674" cy="461665"/>
              </a:xfrm>
              <a:prstGeom prst="rect">
                <a:avLst/>
              </a:prstGeom>
              <a:noFill/>
            </p:spPr>
            <p:txBody>
              <a:bodyPr wrap="square" rtlCol="0">
                <a:spAutoFit/>
              </a:bodyPr>
              <a:lstStyle/>
              <a:p>
                <a:r>
                  <a:rPr lang="en-US" sz="2400" dirty="0"/>
                  <a:t>Reject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 </m:t>
                    </m:r>
                    <m:r>
                      <a:rPr lang="en-US" sz="2400" b="0" i="1" smtClean="0">
                        <a:latin typeface="Cambria Math" panose="02040503050406030204" pitchFamily="18" charset="0"/>
                      </a:rPr>
                      <m:t>𝑖𝑓</m:t>
                    </m:r>
                    <m:r>
                      <a:rPr lang="en-US" sz="2400" b="0" i="1" smtClean="0">
                        <a:latin typeface="Cambria Math" panose="02040503050406030204" pitchFamily="18" charset="0"/>
                      </a:rPr>
                      <m:t>:</m:t>
                    </m:r>
                  </m:oMath>
                </a14:m>
                <a:endParaRPr lang="en-US" sz="2400" b="0" dirty="0"/>
              </a:p>
            </p:txBody>
          </p:sp>
        </mc:Choice>
        <mc:Fallback xmlns="">
          <p:sp>
            <p:nvSpPr>
              <p:cNvPr id="46" name="TextBox 45">
                <a:extLst>
                  <a:ext uri="{FF2B5EF4-FFF2-40B4-BE49-F238E27FC236}">
                    <a16:creationId xmlns:a16="http://schemas.microsoft.com/office/drawing/2014/main" id="{5B6BE8B3-73CC-4340-B598-9A4AA228E84A}"/>
                  </a:ext>
                </a:extLst>
              </p:cNvPr>
              <p:cNvSpPr txBox="1">
                <a:spLocks noRot="1" noChangeAspect="1" noMove="1" noResize="1" noEditPoints="1" noAdjustHandles="1" noChangeArrowheads="1" noChangeShapeType="1" noTextEdit="1"/>
              </p:cNvSpPr>
              <p:nvPr/>
            </p:nvSpPr>
            <p:spPr>
              <a:xfrm>
                <a:off x="6993884" y="3404874"/>
                <a:ext cx="2973674" cy="461665"/>
              </a:xfrm>
              <a:prstGeom prst="rect">
                <a:avLst/>
              </a:prstGeom>
              <a:blipFill>
                <a:blip r:embed="rId2"/>
                <a:stretch>
                  <a:fillRect l="-2979" t="-5405"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99A166E-8CD9-C741-8C05-E46CD33C4E03}"/>
                  </a:ext>
                </a:extLst>
              </p:cNvPr>
              <p:cNvSpPr txBox="1"/>
              <p:nvPr/>
            </p:nvSpPr>
            <p:spPr>
              <a:xfrm>
                <a:off x="6102534" y="4946806"/>
                <a:ext cx="1959574" cy="369332"/>
              </a:xfrm>
              <a:prstGeom prst="rect">
                <a:avLst/>
              </a:prstGeom>
              <a:solidFill>
                <a:schemeClr val="bg1"/>
              </a:solidFill>
              <a:ln>
                <a:solidFill>
                  <a:schemeClr val="accent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&gt;</m:t>
                          </m:r>
                          <m:r>
                            <a:rPr lang="en-US" b="0" i="1" smtClean="0">
                              <a:latin typeface="Cambria Math" panose="02040503050406030204" pitchFamily="18" charset="0"/>
                            </a:rPr>
                            <m:t>𝑡</m:t>
                          </m:r>
                          <m:r>
                            <a:rPr lang="en-US" b="0" i="1" smtClean="0">
                              <a:latin typeface="Cambria Math" panose="02040503050406030204" pitchFamily="18" charset="0"/>
                            </a:rPr>
                            <m:t> </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A99A166E-8CD9-C741-8C05-E46CD33C4E03}"/>
                  </a:ext>
                </a:extLst>
              </p:cNvPr>
              <p:cNvSpPr txBox="1">
                <a:spLocks noRot="1" noChangeAspect="1" noMove="1" noResize="1" noEditPoints="1" noAdjustHandles="1" noChangeArrowheads="1" noChangeShapeType="1" noTextEdit="1"/>
              </p:cNvSpPr>
              <p:nvPr/>
            </p:nvSpPr>
            <p:spPr>
              <a:xfrm>
                <a:off x="6102534" y="4946806"/>
                <a:ext cx="1959574" cy="369332"/>
              </a:xfrm>
              <a:prstGeom prst="rect">
                <a:avLst/>
              </a:prstGeom>
              <a:blipFill>
                <a:blip r:embed="rId3"/>
                <a:stretch>
                  <a:fillRect b="-9677"/>
                </a:stretch>
              </a:blipFill>
              <a:ln>
                <a:solidFill>
                  <a:schemeClr val="accent1"/>
                </a:solidFill>
              </a:ln>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FDD9823B-047B-454F-A3CE-53E6A3FDB572}"/>
              </a:ext>
            </a:extLst>
          </p:cNvPr>
          <p:cNvCxnSpPr>
            <a:cxnSpLocks/>
            <a:stCxn id="17" idx="1"/>
          </p:cNvCxnSpPr>
          <p:nvPr/>
        </p:nvCxnSpPr>
        <p:spPr>
          <a:xfrm flipH="1">
            <a:off x="5554605" y="5131472"/>
            <a:ext cx="547929" cy="682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7EE80C5D-0627-3C43-9632-8C5569024925}"/>
                  </a:ext>
                </a:extLst>
              </p:cNvPr>
              <p:cNvSpPr>
                <a:spLocks noChangeArrowheads="1"/>
              </p:cNvSpPr>
              <p:nvPr/>
            </p:nvSpPr>
            <p:spPr bwMode="auto">
              <a:xfrm>
                <a:off x="798756" y="1631004"/>
                <a:ext cx="5333348" cy="4232967"/>
              </a:xfrm>
              <a:prstGeom prst="rect">
                <a:avLst/>
              </a:prstGeom>
              <a:solidFill>
                <a:srgbClr val="FFFFFF"/>
              </a:solidFill>
              <a:ln w="9525">
                <a:solidFill>
                  <a:srgbClr val="000000"/>
                </a:solidFill>
                <a:miter lim="800000"/>
                <a:headEnd/>
                <a:tailEnd/>
              </a:ln>
              <a:effectLst/>
              <a:extLs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t" anchorCtr="0" compatLnSpc="1">
                <a:prstTxWarp prst="textNoShape">
                  <a:avLst/>
                </a:prstTxWarp>
              </a:bodyPr>
              <a:lstStyle/>
              <a:p>
                <a:r>
                  <a:rPr lang="en-GB" dirty="0"/>
                  <a:t>Distribution of t-value under </a:t>
                </a:r>
                <a14:m>
                  <m:oMath xmlns:m="http://schemas.openxmlformats.org/officeDocument/2006/math">
                    <m:sSub>
                      <m:sSubPr>
                        <m:ctrlPr>
                          <a:rPr lang="en-US" b="0" i="1" dirty="0" smtClean="0">
                            <a:latin typeface="Cambria Math" panose="02040503050406030204" pitchFamily="18" charset="0"/>
                          </a:rPr>
                        </m:ctrlPr>
                      </m:sSubPr>
                      <m:e>
                        <m:r>
                          <a:rPr lang="en-GB" i="1" dirty="0" smtClean="0">
                            <a:latin typeface="Cambria Math" panose="02040503050406030204" pitchFamily="18" charset="0"/>
                          </a:rPr>
                          <m:t>𝐻</m:t>
                        </m:r>
                      </m:e>
                      <m:sub>
                        <m:r>
                          <a:rPr lang="en-GB" i="1" dirty="0" smtClean="0">
                            <a:latin typeface="Cambria Math" panose="02040503050406030204" pitchFamily="18" charset="0"/>
                          </a:rPr>
                          <m:t>0</m:t>
                        </m:r>
                      </m:sub>
                    </m:sSub>
                  </m:oMath>
                </a14:m>
                <a:endParaRPr lang="en-GB" dirty="0"/>
              </a:p>
            </p:txBody>
          </p:sp>
        </mc:Choice>
        <mc:Fallback xmlns="">
          <p:sp>
            <p:nvSpPr>
              <p:cNvPr id="54" name="Rectangle 53">
                <a:extLst>
                  <a:ext uri="{FF2B5EF4-FFF2-40B4-BE49-F238E27FC236}">
                    <a16:creationId xmlns:a16="http://schemas.microsoft.com/office/drawing/2014/main" id="{7EE80C5D-0627-3C43-9632-8C5569024925}"/>
                  </a:ext>
                </a:extLst>
              </p:cNvPr>
              <p:cNvSpPr>
                <a:spLocks noRot="1" noChangeAspect="1" noMove="1" noResize="1" noEditPoints="1" noAdjustHandles="1" noChangeArrowheads="1" noChangeShapeType="1" noTextEdit="1"/>
              </p:cNvSpPr>
              <p:nvPr/>
            </p:nvSpPr>
            <p:spPr bwMode="auto">
              <a:xfrm>
                <a:off x="798756" y="1631004"/>
                <a:ext cx="5333348" cy="4232967"/>
              </a:xfrm>
              <a:prstGeom prst="rect">
                <a:avLst/>
              </a:prstGeom>
              <a:blipFill>
                <a:blip r:embed="rId4"/>
                <a:stretch>
                  <a:fillRect l="-711" t="-298"/>
                </a:stretch>
              </a:blip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55" name="Freeform 5">
            <a:extLst>
              <a:ext uri="{FF2B5EF4-FFF2-40B4-BE49-F238E27FC236}">
                <a16:creationId xmlns:a16="http://schemas.microsoft.com/office/drawing/2014/main" id="{F7B9EBEC-B2DA-CA49-8803-F9F5365E4DBC}"/>
              </a:ext>
            </a:extLst>
          </p:cNvPr>
          <p:cNvSpPr>
            <a:spLocks/>
          </p:cNvSpPr>
          <p:nvPr/>
        </p:nvSpPr>
        <p:spPr bwMode="auto">
          <a:xfrm>
            <a:off x="827366" y="2844437"/>
            <a:ext cx="5279782" cy="3044009"/>
          </a:xfrm>
          <a:custGeom>
            <a:avLst/>
            <a:gdLst>
              <a:gd name="T0" fmla="*/ 0 w 3018"/>
              <a:gd name="T1" fmla="*/ 1740 h 1740"/>
              <a:gd name="T2" fmla="*/ 102 w 3018"/>
              <a:gd name="T3" fmla="*/ 1708 h 1740"/>
              <a:gd name="T4" fmla="*/ 205 w 3018"/>
              <a:gd name="T5" fmla="*/ 1685 h 1740"/>
              <a:gd name="T6" fmla="*/ 299 w 3018"/>
              <a:gd name="T7" fmla="*/ 1645 h 1740"/>
              <a:gd name="T8" fmla="*/ 402 w 3018"/>
              <a:gd name="T9" fmla="*/ 1590 h 1740"/>
              <a:gd name="T10" fmla="*/ 504 w 3018"/>
              <a:gd name="T11" fmla="*/ 1504 h 1740"/>
              <a:gd name="T12" fmla="*/ 607 w 3018"/>
              <a:gd name="T13" fmla="*/ 1393 h 1740"/>
              <a:gd name="T14" fmla="*/ 701 w 3018"/>
              <a:gd name="T15" fmla="*/ 1260 h 1740"/>
              <a:gd name="T16" fmla="*/ 804 w 3018"/>
              <a:gd name="T17" fmla="*/ 1087 h 1740"/>
              <a:gd name="T18" fmla="*/ 906 w 3018"/>
              <a:gd name="T19" fmla="*/ 890 h 1740"/>
              <a:gd name="T20" fmla="*/ 1009 w 3018"/>
              <a:gd name="T21" fmla="*/ 685 h 1740"/>
              <a:gd name="T22" fmla="*/ 1103 w 3018"/>
              <a:gd name="T23" fmla="*/ 473 h 1740"/>
              <a:gd name="T24" fmla="*/ 1206 w 3018"/>
              <a:gd name="T25" fmla="*/ 284 h 1740"/>
              <a:gd name="T26" fmla="*/ 1308 w 3018"/>
              <a:gd name="T27" fmla="*/ 134 h 1740"/>
              <a:gd name="T28" fmla="*/ 1411 w 3018"/>
              <a:gd name="T29" fmla="*/ 32 h 1740"/>
              <a:gd name="T30" fmla="*/ 1513 w 3018"/>
              <a:gd name="T31" fmla="*/ 0 h 1740"/>
              <a:gd name="T32" fmla="*/ 1608 w 3018"/>
              <a:gd name="T33" fmla="*/ 32 h 1740"/>
              <a:gd name="T34" fmla="*/ 1710 w 3018"/>
              <a:gd name="T35" fmla="*/ 134 h 1740"/>
              <a:gd name="T36" fmla="*/ 1812 w 3018"/>
              <a:gd name="T37" fmla="*/ 284 h 1740"/>
              <a:gd name="T38" fmla="*/ 1915 w 3018"/>
              <a:gd name="T39" fmla="*/ 473 h 1740"/>
              <a:gd name="T40" fmla="*/ 2009 w 3018"/>
              <a:gd name="T41" fmla="*/ 685 h 1740"/>
              <a:gd name="T42" fmla="*/ 2112 w 3018"/>
              <a:gd name="T43" fmla="*/ 890 h 1740"/>
              <a:gd name="T44" fmla="*/ 2214 w 3018"/>
              <a:gd name="T45" fmla="*/ 1087 h 1740"/>
              <a:gd name="T46" fmla="*/ 2317 w 3018"/>
              <a:gd name="T47" fmla="*/ 1260 h 1740"/>
              <a:gd name="T48" fmla="*/ 2411 w 3018"/>
              <a:gd name="T49" fmla="*/ 1393 h 1740"/>
              <a:gd name="T50" fmla="*/ 2514 w 3018"/>
              <a:gd name="T51" fmla="*/ 1504 h 1740"/>
              <a:gd name="T52" fmla="*/ 2616 w 3018"/>
              <a:gd name="T53" fmla="*/ 1590 h 1740"/>
              <a:gd name="T54" fmla="*/ 2719 w 3018"/>
              <a:gd name="T55" fmla="*/ 1645 h 1740"/>
              <a:gd name="T56" fmla="*/ 2813 w 3018"/>
              <a:gd name="T57" fmla="*/ 1685 h 1740"/>
              <a:gd name="T58" fmla="*/ 2916 w 3018"/>
              <a:gd name="T59" fmla="*/ 1708 h 1740"/>
              <a:gd name="T60" fmla="*/ 3018 w 3018"/>
              <a:gd name="T61" fmla="*/ 1740 h 1740"/>
              <a:gd name="T62" fmla="*/ 0 w 3018"/>
              <a:gd name="T63" fmla="*/ 1740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18" h="1740">
                <a:moveTo>
                  <a:pt x="0" y="1740"/>
                </a:moveTo>
                <a:lnTo>
                  <a:pt x="0" y="1740"/>
                </a:lnTo>
                <a:lnTo>
                  <a:pt x="47" y="1716"/>
                </a:lnTo>
                <a:lnTo>
                  <a:pt x="102" y="1708"/>
                </a:lnTo>
                <a:lnTo>
                  <a:pt x="150" y="1700"/>
                </a:lnTo>
                <a:lnTo>
                  <a:pt x="205" y="1685"/>
                </a:lnTo>
                <a:lnTo>
                  <a:pt x="252" y="1669"/>
                </a:lnTo>
                <a:lnTo>
                  <a:pt x="299" y="1645"/>
                </a:lnTo>
                <a:lnTo>
                  <a:pt x="355" y="1622"/>
                </a:lnTo>
                <a:lnTo>
                  <a:pt x="402" y="1590"/>
                </a:lnTo>
                <a:lnTo>
                  <a:pt x="457" y="1551"/>
                </a:lnTo>
                <a:lnTo>
                  <a:pt x="504" y="1504"/>
                </a:lnTo>
                <a:lnTo>
                  <a:pt x="552" y="1456"/>
                </a:lnTo>
                <a:lnTo>
                  <a:pt x="607" y="1393"/>
                </a:lnTo>
                <a:lnTo>
                  <a:pt x="654" y="1330"/>
                </a:lnTo>
                <a:lnTo>
                  <a:pt x="701" y="1260"/>
                </a:lnTo>
                <a:lnTo>
                  <a:pt x="756" y="1173"/>
                </a:lnTo>
                <a:lnTo>
                  <a:pt x="804" y="1087"/>
                </a:lnTo>
                <a:lnTo>
                  <a:pt x="859" y="992"/>
                </a:lnTo>
                <a:lnTo>
                  <a:pt x="906" y="890"/>
                </a:lnTo>
                <a:lnTo>
                  <a:pt x="953" y="787"/>
                </a:lnTo>
                <a:lnTo>
                  <a:pt x="1009" y="685"/>
                </a:lnTo>
                <a:lnTo>
                  <a:pt x="1056" y="575"/>
                </a:lnTo>
                <a:lnTo>
                  <a:pt x="1103" y="473"/>
                </a:lnTo>
                <a:lnTo>
                  <a:pt x="1158" y="378"/>
                </a:lnTo>
                <a:lnTo>
                  <a:pt x="1206" y="284"/>
                </a:lnTo>
                <a:lnTo>
                  <a:pt x="1261" y="205"/>
                </a:lnTo>
                <a:lnTo>
                  <a:pt x="1308" y="134"/>
                </a:lnTo>
                <a:lnTo>
                  <a:pt x="1355" y="71"/>
                </a:lnTo>
                <a:lnTo>
                  <a:pt x="1411" y="32"/>
                </a:lnTo>
                <a:lnTo>
                  <a:pt x="1458" y="8"/>
                </a:lnTo>
                <a:lnTo>
                  <a:pt x="1513" y="0"/>
                </a:lnTo>
                <a:lnTo>
                  <a:pt x="1560" y="8"/>
                </a:lnTo>
                <a:lnTo>
                  <a:pt x="1608" y="32"/>
                </a:lnTo>
                <a:lnTo>
                  <a:pt x="1663" y="71"/>
                </a:lnTo>
                <a:lnTo>
                  <a:pt x="1710" y="134"/>
                </a:lnTo>
                <a:lnTo>
                  <a:pt x="1757" y="205"/>
                </a:lnTo>
                <a:lnTo>
                  <a:pt x="1812" y="284"/>
                </a:lnTo>
                <a:lnTo>
                  <a:pt x="1860" y="378"/>
                </a:lnTo>
                <a:lnTo>
                  <a:pt x="1915" y="473"/>
                </a:lnTo>
                <a:lnTo>
                  <a:pt x="1962" y="575"/>
                </a:lnTo>
                <a:lnTo>
                  <a:pt x="2009" y="685"/>
                </a:lnTo>
                <a:lnTo>
                  <a:pt x="2065" y="787"/>
                </a:lnTo>
                <a:lnTo>
                  <a:pt x="2112" y="890"/>
                </a:lnTo>
                <a:lnTo>
                  <a:pt x="2159" y="992"/>
                </a:lnTo>
                <a:lnTo>
                  <a:pt x="2214" y="1087"/>
                </a:lnTo>
                <a:lnTo>
                  <a:pt x="2262" y="1173"/>
                </a:lnTo>
                <a:lnTo>
                  <a:pt x="2317" y="1260"/>
                </a:lnTo>
                <a:lnTo>
                  <a:pt x="2364" y="1330"/>
                </a:lnTo>
                <a:lnTo>
                  <a:pt x="2411" y="1393"/>
                </a:lnTo>
                <a:lnTo>
                  <a:pt x="2467" y="1456"/>
                </a:lnTo>
                <a:lnTo>
                  <a:pt x="2514" y="1504"/>
                </a:lnTo>
                <a:lnTo>
                  <a:pt x="2561" y="1551"/>
                </a:lnTo>
                <a:lnTo>
                  <a:pt x="2616" y="1590"/>
                </a:lnTo>
                <a:lnTo>
                  <a:pt x="2664" y="1622"/>
                </a:lnTo>
                <a:lnTo>
                  <a:pt x="2719" y="1645"/>
                </a:lnTo>
                <a:lnTo>
                  <a:pt x="2766" y="1669"/>
                </a:lnTo>
                <a:lnTo>
                  <a:pt x="2813" y="1685"/>
                </a:lnTo>
                <a:lnTo>
                  <a:pt x="2868" y="1700"/>
                </a:lnTo>
                <a:lnTo>
                  <a:pt x="2916" y="1708"/>
                </a:lnTo>
                <a:lnTo>
                  <a:pt x="2971" y="1716"/>
                </a:lnTo>
                <a:lnTo>
                  <a:pt x="3018" y="1740"/>
                </a:lnTo>
                <a:lnTo>
                  <a:pt x="3018" y="1740"/>
                </a:lnTo>
                <a:lnTo>
                  <a:pt x="0" y="1740"/>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GB"/>
          </a:p>
        </p:txBody>
      </p:sp>
      <p:sp>
        <p:nvSpPr>
          <p:cNvPr id="56" name="Freeform 6">
            <a:extLst>
              <a:ext uri="{FF2B5EF4-FFF2-40B4-BE49-F238E27FC236}">
                <a16:creationId xmlns:a16="http://schemas.microsoft.com/office/drawing/2014/main" id="{49436831-F055-A048-BCB4-8C9400B3D8B7}"/>
              </a:ext>
            </a:extLst>
          </p:cNvPr>
          <p:cNvSpPr>
            <a:spLocks/>
          </p:cNvSpPr>
          <p:nvPr/>
        </p:nvSpPr>
        <p:spPr bwMode="auto">
          <a:xfrm>
            <a:off x="827366" y="2826566"/>
            <a:ext cx="5279782" cy="3044009"/>
          </a:xfrm>
          <a:custGeom>
            <a:avLst/>
            <a:gdLst>
              <a:gd name="T0" fmla="*/ 0 w 3018"/>
              <a:gd name="T1" fmla="*/ 1740 h 1740"/>
              <a:gd name="T2" fmla="*/ 102 w 3018"/>
              <a:gd name="T3" fmla="*/ 1708 h 1740"/>
              <a:gd name="T4" fmla="*/ 205 w 3018"/>
              <a:gd name="T5" fmla="*/ 1685 h 1740"/>
              <a:gd name="T6" fmla="*/ 299 w 3018"/>
              <a:gd name="T7" fmla="*/ 1645 h 1740"/>
              <a:gd name="T8" fmla="*/ 402 w 3018"/>
              <a:gd name="T9" fmla="*/ 1590 h 1740"/>
              <a:gd name="T10" fmla="*/ 504 w 3018"/>
              <a:gd name="T11" fmla="*/ 1504 h 1740"/>
              <a:gd name="T12" fmla="*/ 607 w 3018"/>
              <a:gd name="T13" fmla="*/ 1393 h 1740"/>
              <a:gd name="T14" fmla="*/ 701 w 3018"/>
              <a:gd name="T15" fmla="*/ 1260 h 1740"/>
              <a:gd name="T16" fmla="*/ 804 w 3018"/>
              <a:gd name="T17" fmla="*/ 1087 h 1740"/>
              <a:gd name="T18" fmla="*/ 906 w 3018"/>
              <a:gd name="T19" fmla="*/ 890 h 1740"/>
              <a:gd name="T20" fmla="*/ 1009 w 3018"/>
              <a:gd name="T21" fmla="*/ 685 h 1740"/>
              <a:gd name="T22" fmla="*/ 1103 w 3018"/>
              <a:gd name="T23" fmla="*/ 473 h 1740"/>
              <a:gd name="T24" fmla="*/ 1206 w 3018"/>
              <a:gd name="T25" fmla="*/ 284 h 1740"/>
              <a:gd name="T26" fmla="*/ 1308 w 3018"/>
              <a:gd name="T27" fmla="*/ 134 h 1740"/>
              <a:gd name="T28" fmla="*/ 1411 w 3018"/>
              <a:gd name="T29" fmla="*/ 32 h 1740"/>
              <a:gd name="T30" fmla="*/ 1513 w 3018"/>
              <a:gd name="T31" fmla="*/ 0 h 1740"/>
              <a:gd name="T32" fmla="*/ 1608 w 3018"/>
              <a:gd name="T33" fmla="*/ 32 h 1740"/>
              <a:gd name="T34" fmla="*/ 1710 w 3018"/>
              <a:gd name="T35" fmla="*/ 134 h 1740"/>
              <a:gd name="T36" fmla="*/ 1812 w 3018"/>
              <a:gd name="T37" fmla="*/ 284 h 1740"/>
              <a:gd name="T38" fmla="*/ 1915 w 3018"/>
              <a:gd name="T39" fmla="*/ 473 h 1740"/>
              <a:gd name="T40" fmla="*/ 2009 w 3018"/>
              <a:gd name="T41" fmla="*/ 685 h 1740"/>
              <a:gd name="T42" fmla="*/ 2112 w 3018"/>
              <a:gd name="T43" fmla="*/ 890 h 1740"/>
              <a:gd name="T44" fmla="*/ 2214 w 3018"/>
              <a:gd name="T45" fmla="*/ 1087 h 1740"/>
              <a:gd name="T46" fmla="*/ 2317 w 3018"/>
              <a:gd name="T47" fmla="*/ 1260 h 1740"/>
              <a:gd name="T48" fmla="*/ 2411 w 3018"/>
              <a:gd name="T49" fmla="*/ 1393 h 1740"/>
              <a:gd name="T50" fmla="*/ 2514 w 3018"/>
              <a:gd name="T51" fmla="*/ 1504 h 1740"/>
              <a:gd name="T52" fmla="*/ 2616 w 3018"/>
              <a:gd name="T53" fmla="*/ 1590 h 1740"/>
              <a:gd name="T54" fmla="*/ 2719 w 3018"/>
              <a:gd name="T55" fmla="*/ 1645 h 1740"/>
              <a:gd name="T56" fmla="*/ 2813 w 3018"/>
              <a:gd name="T57" fmla="*/ 1685 h 1740"/>
              <a:gd name="T58" fmla="*/ 2916 w 3018"/>
              <a:gd name="T59" fmla="*/ 1708 h 1740"/>
              <a:gd name="T60" fmla="*/ 3018 w 3018"/>
              <a:gd name="T61" fmla="*/ 1740 h 1740"/>
              <a:gd name="T62" fmla="*/ 0 w 3018"/>
              <a:gd name="T63" fmla="*/ 1740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18" h="1740">
                <a:moveTo>
                  <a:pt x="0" y="1740"/>
                </a:moveTo>
                <a:lnTo>
                  <a:pt x="0" y="1740"/>
                </a:lnTo>
                <a:lnTo>
                  <a:pt x="47" y="1716"/>
                </a:lnTo>
                <a:lnTo>
                  <a:pt x="102" y="1708"/>
                </a:lnTo>
                <a:lnTo>
                  <a:pt x="150" y="1700"/>
                </a:lnTo>
                <a:lnTo>
                  <a:pt x="205" y="1685"/>
                </a:lnTo>
                <a:lnTo>
                  <a:pt x="252" y="1669"/>
                </a:lnTo>
                <a:lnTo>
                  <a:pt x="299" y="1645"/>
                </a:lnTo>
                <a:lnTo>
                  <a:pt x="355" y="1622"/>
                </a:lnTo>
                <a:lnTo>
                  <a:pt x="402" y="1590"/>
                </a:lnTo>
                <a:lnTo>
                  <a:pt x="457" y="1551"/>
                </a:lnTo>
                <a:lnTo>
                  <a:pt x="504" y="1504"/>
                </a:lnTo>
                <a:lnTo>
                  <a:pt x="552" y="1456"/>
                </a:lnTo>
                <a:lnTo>
                  <a:pt x="607" y="1393"/>
                </a:lnTo>
                <a:lnTo>
                  <a:pt x="654" y="1330"/>
                </a:lnTo>
                <a:lnTo>
                  <a:pt x="701" y="1260"/>
                </a:lnTo>
                <a:lnTo>
                  <a:pt x="756" y="1173"/>
                </a:lnTo>
                <a:lnTo>
                  <a:pt x="804" y="1087"/>
                </a:lnTo>
                <a:lnTo>
                  <a:pt x="859" y="992"/>
                </a:lnTo>
                <a:lnTo>
                  <a:pt x="906" y="890"/>
                </a:lnTo>
                <a:lnTo>
                  <a:pt x="953" y="787"/>
                </a:lnTo>
                <a:lnTo>
                  <a:pt x="1009" y="685"/>
                </a:lnTo>
                <a:lnTo>
                  <a:pt x="1056" y="575"/>
                </a:lnTo>
                <a:lnTo>
                  <a:pt x="1103" y="473"/>
                </a:lnTo>
                <a:lnTo>
                  <a:pt x="1158" y="378"/>
                </a:lnTo>
                <a:lnTo>
                  <a:pt x="1206" y="284"/>
                </a:lnTo>
                <a:lnTo>
                  <a:pt x="1261" y="205"/>
                </a:lnTo>
                <a:lnTo>
                  <a:pt x="1308" y="134"/>
                </a:lnTo>
                <a:lnTo>
                  <a:pt x="1355" y="71"/>
                </a:lnTo>
                <a:lnTo>
                  <a:pt x="1411" y="32"/>
                </a:lnTo>
                <a:lnTo>
                  <a:pt x="1458" y="8"/>
                </a:lnTo>
                <a:lnTo>
                  <a:pt x="1513" y="0"/>
                </a:lnTo>
                <a:lnTo>
                  <a:pt x="1560" y="8"/>
                </a:lnTo>
                <a:lnTo>
                  <a:pt x="1608" y="32"/>
                </a:lnTo>
                <a:lnTo>
                  <a:pt x="1663" y="71"/>
                </a:lnTo>
                <a:lnTo>
                  <a:pt x="1710" y="134"/>
                </a:lnTo>
                <a:lnTo>
                  <a:pt x="1757" y="205"/>
                </a:lnTo>
                <a:lnTo>
                  <a:pt x="1812" y="284"/>
                </a:lnTo>
                <a:lnTo>
                  <a:pt x="1860" y="378"/>
                </a:lnTo>
                <a:lnTo>
                  <a:pt x="1915" y="473"/>
                </a:lnTo>
                <a:lnTo>
                  <a:pt x="1962" y="575"/>
                </a:lnTo>
                <a:lnTo>
                  <a:pt x="2009" y="685"/>
                </a:lnTo>
                <a:lnTo>
                  <a:pt x="2065" y="787"/>
                </a:lnTo>
                <a:lnTo>
                  <a:pt x="2112" y="890"/>
                </a:lnTo>
                <a:lnTo>
                  <a:pt x="2159" y="992"/>
                </a:lnTo>
                <a:lnTo>
                  <a:pt x="2214" y="1087"/>
                </a:lnTo>
                <a:lnTo>
                  <a:pt x="2262" y="1173"/>
                </a:lnTo>
                <a:lnTo>
                  <a:pt x="2317" y="1260"/>
                </a:lnTo>
                <a:lnTo>
                  <a:pt x="2364" y="1330"/>
                </a:lnTo>
                <a:lnTo>
                  <a:pt x="2411" y="1393"/>
                </a:lnTo>
                <a:lnTo>
                  <a:pt x="2467" y="1456"/>
                </a:lnTo>
                <a:lnTo>
                  <a:pt x="2514" y="1504"/>
                </a:lnTo>
                <a:lnTo>
                  <a:pt x="2561" y="1551"/>
                </a:lnTo>
                <a:lnTo>
                  <a:pt x="2616" y="1590"/>
                </a:lnTo>
                <a:lnTo>
                  <a:pt x="2664" y="1622"/>
                </a:lnTo>
                <a:lnTo>
                  <a:pt x="2719" y="1645"/>
                </a:lnTo>
                <a:lnTo>
                  <a:pt x="2766" y="1669"/>
                </a:lnTo>
                <a:lnTo>
                  <a:pt x="2813" y="1685"/>
                </a:lnTo>
                <a:lnTo>
                  <a:pt x="2868" y="1700"/>
                </a:lnTo>
                <a:lnTo>
                  <a:pt x="2916" y="1708"/>
                </a:lnTo>
                <a:lnTo>
                  <a:pt x="2971" y="1716"/>
                </a:lnTo>
                <a:lnTo>
                  <a:pt x="3018" y="1740"/>
                </a:lnTo>
                <a:lnTo>
                  <a:pt x="3018" y="1740"/>
                </a:lnTo>
                <a:lnTo>
                  <a:pt x="0" y="1740"/>
                </a:lnTo>
              </a:path>
            </a:pathLst>
          </a:custGeom>
          <a:noFill/>
          <a:ln w="32">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nvGrpSpPr>
          <p:cNvPr id="57" name="Group 56">
            <a:extLst>
              <a:ext uri="{FF2B5EF4-FFF2-40B4-BE49-F238E27FC236}">
                <a16:creationId xmlns:a16="http://schemas.microsoft.com/office/drawing/2014/main" id="{EFB40FC7-A7BE-9745-B80D-840A0D593642}"/>
              </a:ext>
            </a:extLst>
          </p:cNvPr>
          <p:cNvGrpSpPr/>
          <p:nvPr/>
        </p:nvGrpSpPr>
        <p:grpSpPr>
          <a:xfrm>
            <a:off x="4908788" y="5086520"/>
            <a:ext cx="1198360" cy="785494"/>
            <a:chOff x="7793240" y="3134135"/>
            <a:chExt cx="1198360" cy="785494"/>
          </a:xfrm>
          <a:solidFill>
            <a:srgbClr val="FFC000"/>
          </a:solidFill>
        </p:grpSpPr>
        <p:sp>
          <p:nvSpPr>
            <p:cNvPr id="58" name="Freeform 7">
              <a:extLst>
                <a:ext uri="{FF2B5EF4-FFF2-40B4-BE49-F238E27FC236}">
                  <a16:creationId xmlns:a16="http://schemas.microsoft.com/office/drawing/2014/main" id="{34E39345-3D5C-B04A-8994-EE549AAD791B}"/>
                </a:ext>
              </a:extLst>
            </p:cNvPr>
            <p:cNvSpPr>
              <a:spLocks/>
            </p:cNvSpPr>
            <p:nvPr/>
          </p:nvSpPr>
          <p:spPr bwMode="auto">
            <a:xfrm>
              <a:off x="7793240" y="3134135"/>
              <a:ext cx="1198360" cy="785494"/>
            </a:xfrm>
            <a:custGeom>
              <a:avLst/>
              <a:gdLst>
                <a:gd name="T0" fmla="*/ 0 w 685"/>
                <a:gd name="T1" fmla="*/ 449 h 449"/>
                <a:gd name="T2" fmla="*/ 0 w 685"/>
                <a:gd name="T3" fmla="*/ 0 h 449"/>
                <a:gd name="T4" fmla="*/ 31 w 685"/>
                <a:gd name="T5" fmla="*/ 39 h 449"/>
                <a:gd name="T6" fmla="*/ 78 w 685"/>
                <a:gd name="T7" fmla="*/ 102 h 449"/>
                <a:gd name="T8" fmla="*/ 134 w 685"/>
                <a:gd name="T9" fmla="*/ 165 h 449"/>
                <a:gd name="T10" fmla="*/ 181 w 685"/>
                <a:gd name="T11" fmla="*/ 213 h 449"/>
                <a:gd name="T12" fmla="*/ 228 w 685"/>
                <a:gd name="T13" fmla="*/ 260 h 449"/>
                <a:gd name="T14" fmla="*/ 283 w 685"/>
                <a:gd name="T15" fmla="*/ 299 h 449"/>
                <a:gd name="T16" fmla="*/ 331 w 685"/>
                <a:gd name="T17" fmla="*/ 331 h 449"/>
                <a:gd name="T18" fmla="*/ 386 w 685"/>
                <a:gd name="T19" fmla="*/ 354 h 449"/>
                <a:gd name="T20" fmla="*/ 433 w 685"/>
                <a:gd name="T21" fmla="*/ 378 h 449"/>
                <a:gd name="T22" fmla="*/ 480 w 685"/>
                <a:gd name="T23" fmla="*/ 394 h 449"/>
                <a:gd name="T24" fmla="*/ 535 w 685"/>
                <a:gd name="T25" fmla="*/ 409 h 449"/>
                <a:gd name="T26" fmla="*/ 583 w 685"/>
                <a:gd name="T27" fmla="*/ 417 h 449"/>
                <a:gd name="T28" fmla="*/ 638 w 685"/>
                <a:gd name="T29" fmla="*/ 425 h 449"/>
                <a:gd name="T30" fmla="*/ 685 w 685"/>
                <a:gd name="T31" fmla="*/ 449 h 449"/>
                <a:gd name="T32" fmla="*/ 685 w 685"/>
                <a:gd name="T33" fmla="*/ 449 h 449"/>
                <a:gd name="T34" fmla="*/ 0 w 685"/>
                <a:gd name="T35" fmla="*/ 449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5" h="449">
                  <a:moveTo>
                    <a:pt x="0" y="449"/>
                  </a:moveTo>
                  <a:lnTo>
                    <a:pt x="0" y="0"/>
                  </a:lnTo>
                  <a:lnTo>
                    <a:pt x="31" y="39"/>
                  </a:lnTo>
                  <a:lnTo>
                    <a:pt x="78" y="102"/>
                  </a:lnTo>
                  <a:lnTo>
                    <a:pt x="134" y="165"/>
                  </a:lnTo>
                  <a:lnTo>
                    <a:pt x="181" y="213"/>
                  </a:lnTo>
                  <a:lnTo>
                    <a:pt x="228" y="260"/>
                  </a:lnTo>
                  <a:lnTo>
                    <a:pt x="283" y="299"/>
                  </a:lnTo>
                  <a:lnTo>
                    <a:pt x="331" y="331"/>
                  </a:lnTo>
                  <a:lnTo>
                    <a:pt x="386" y="354"/>
                  </a:lnTo>
                  <a:lnTo>
                    <a:pt x="433" y="378"/>
                  </a:lnTo>
                  <a:lnTo>
                    <a:pt x="480" y="394"/>
                  </a:lnTo>
                  <a:lnTo>
                    <a:pt x="535" y="409"/>
                  </a:lnTo>
                  <a:lnTo>
                    <a:pt x="583" y="417"/>
                  </a:lnTo>
                  <a:lnTo>
                    <a:pt x="638" y="425"/>
                  </a:lnTo>
                  <a:lnTo>
                    <a:pt x="685" y="449"/>
                  </a:lnTo>
                  <a:lnTo>
                    <a:pt x="685" y="449"/>
                  </a:lnTo>
                  <a:lnTo>
                    <a:pt x="0" y="4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Freeform 8">
              <a:extLst>
                <a:ext uri="{FF2B5EF4-FFF2-40B4-BE49-F238E27FC236}">
                  <a16:creationId xmlns:a16="http://schemas.microsoft.com/office/drawing/2014/main" id="{F937F597-8D41-CA45-95CA-20F2C29693A2}"/>
                </a:ext>
              </a:extLst>
            </p:cNvPr>
            <p:cNvSpPr>
              <a:spLocks/>
            </p:cNvSpPr>
            <p:nvPr/>
          </p:nvSpPr>
          <p:spPr bwMode="auto">
            <a:xfrm>
              <a:off x="7793240" y="3134135"/>
              <a:ext cx="1198360" cy="785494"/>
            </a:xfrm>
            <a:custGeom>
              <a:avLst/>
              <a:gdLst>
                <a:gd name="T0" fmla="*/ 0 w 685"/>
                <a:gd name="T1" fmla="*/ 449 h 449"/>
                <a:gd name="T2" fmla="*/ 0 w 685"/>
                <a:gd name="T3" fmla="*/ 0 h 449"/>
                <a:gd name="T4" fmla="*/ 31 w 685"/>
                <a:gd name="T5" fmla="*/ 39 h 449"/>
                <a:gd name="T6" fmla="*/ 78 w 685"/>
                <a:gd name="T7" fmla="*/ 102 h 449"/>
                <a:gd name="T8" fmla="*/ 134 w 685"/>
                <a:gd name="T9" fmla="*/ 165 h 449"/>
                <a:gd name="T10" fmla="*/ 181 w 685"/>
                <a:gd name="T11" fmla="*/ 213 h 449"/>
                <a:gd name="T12" fmla="*/ 228 w 685"/>
                <a:gd name="T13" fmla="*/ 260 h 449"/>
                <a:gd name="T14" fmla="*/ 283 w 685"/>
                <a:gd name="T15" fmla="*/ 299 h 449"/>
                <a:gd name="T16" fmla="*/ 331 w 685"/>
                <a:gd name="T17" fmla="*/ 331 h 449"/>
                <a:gd name="T18" fmla="*/ 386 w 685"/>
                <a:gd name="T19" fmla="*/ 354 h 449"/>
                <a:gd name="T20" fmla="*/ 433 w 685"/>
                <a:gd name="T21" fmla="*/ 378 h 449"/>
                <a:gd name="T22" fmla="*/ 480 w 685"/>
                <a:gd name="T23" fmla="*/ 394 h 449"/>
                <a:gd name="T24" fmla="*/ 535 w 685"/>
                <a:gd name="T25" fmla="*/ 409 h 449"/>
                <a:gd name="T26" fmla="*/ 583 w 685"/>
                <a:gd name="T27" fmla="*/ 417 h 449"/>
                <a:gd name="T28" fmla="*/ 638 w 685"/>
                <a:gd name="T29" fmla="*/ 425 h 449"/>
                <a:gd name="T30" fmla="*/ 685 w 685"/>
                <a:gd name="T31" fmla="*/ 449 h 449"/>
                <a:gd name="T32" fmla="*/ 685 w 685"/>
                <a:gd name="T33" fmla="*/ 449 h 449"/>
                <a:gd name="T34" fmla="*/ 0 w 685"/>
                <a:gd name="T35" fmla="*/ 449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5" h="449">
                  <a:moveTo>
                    <a:pt x="0" y="449"/>
                  </a:moveTo>
                  <a:lnTo>
                    <a:pt x="0" y="0"/>
                  </a:lnTo>
                  <a:lnTo>
                    <a:pt x="31" y="39"/>
                  </a:lnTo>
                  <a:lnTo>
                    <a:pt x="78" y="102"/>
                  </a:lnTo>
                  <a:lnTo>
                    <a:pt x="134" y="165"/>
                  </a:lnTo>
                  <a:lnTo>
                    <a:pt x="181" y="213"/>
                  </a:lnTo>
                  <a:lnTo>
                    <a:pt x="228" y="260"/>
                  </a:lnTo>
                  <a:lnTo>
                    <a:pt x="283" y="299"/>
                  </a:lnTo>
                  <a:lnTo>
                    <a:pt x="331" y="331"/>
                  </a:lnTo>
                  <a:lnTo>
                    <a:pt x="386" y="354"/>
                  </a:lnTo>
                  <a:lnTo>
                    <a:pt x="433" y="378"/>
                  </a:lnTo>
                  <a:lnTo>
                    <a:pt x="480" y="394"/>
                  </a:lnTo>
                  <a:lnTo>
                    <a:pt x="535" y="409"/>
                  </a:lnTo>
                  <a:lnTo>
                    <a:pt x="583" y="417"/>
                  </a:lnTo>
                  <a:lnTo>
                    <a:pt x="638" y="425"/>
                  </a:lnTo>
                  <a:lnTo>
                    <a:pt x="685" y="449"/>
                  </a:lnTo>
                  <a:lnTo>
                    <a:pt x="685" y="449"/>
                  </a:lnTo>
                  <a:lnTo>
                    <a:pt x="0" y="449"/>
                  </a:lnTo>
                </a:path>
              </a:pathLst>
            </a:custGeom>
            <a:grpFill/>
            <a:ln w="32">
              <a:solidFill>
                <a:srgbClr val="BFBFBF"/>
              </a:solidFill>
              <a:prstDash val="solid"/>
              <a:round/>
              <a:headEnd/>
              <a:tailEnd/>
            </a:ln>
            <a:extLst/>
          </p:spPr>
          <p:txBody>
            <a:bodyPr vert="horz" wrap="square" lIns="91440" tIns="45720" rIns="91440" bIns="45720" numCol="1" anchor="t" anchorCtr="0" compatLnSpc="1">
              <a:prstTxWarp prst="textNoShape">
                <a:avLst/>
              </a:prstTxWarp>
            </a:bodyPr>
            <a:lstStyle/>
            <a:p>
              <a:endParaRPr lang="en-GB"/>
            </a:p>
          </p:txBody>
        </p:sp>
      </p:grpSp>
      <p:grpSp>
        <p:nvGrpSpPr>
          <p:cNvPr id="60" name="Group 59">
            <a:extLst>
              <a:ext uri="{FF2B5EF4-FFF2-40B4-BE49-F238E27FC236}">
                <a16:creationId xmlns:a16="http://schemas.microsoft.com/office/drawing/2014/main" id="{27D65387-E2F8-2747-8557-87794C5ECC55}"/>
              </a:ext>
            </a:extLst>
          </p:cNvPr>
          <p:cNvGrpSpPr/>
          <p:nvPr/>
        </p:nvGrpSpPr>
        <p:grpSpPr>
          <a:xfrm>
            <a:off x="4339282" y="1633292"/>
            <a:ext cx="1100368" cy="4673055"/>
            <a:chOff x="5619757" y="1748604"/>
            <a:chExt cx="1100368" cy="4673055"/>
          </a:xfrm>
        </p:grpSpPr>
        <p:sp>
          <p:nvSpPr>
            <p:cNvPr id="61" name="Line 7">
              <a:extLst>
                <a:ext uri="{FF2B5EF4-FFF2-40B4-BE49-F238E27FC236}">
                  <a16:creationId xmlns:a16="http://schemas.microsoft.com/office/drawing/2014/main" id="{487C320A-5C65-B841-B0A5-2351C3FC2199}"/>
                </a:ext>
              </a:extLst>
            </p:cNvPr>
            <p:cNvSpPr>
              <a:spLocks noChangeShapeType="1"/>
            </p:cNvSpPr>
            <p:nvPr/>
          </p:nvSpPr>
          <p:spPr bwMode="auto">
            <a:xfrm flipV="1">
              <a:off x="6172376" y="1748604"/>
              <a:ext cx="0" cy="4232967"/>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GB"/>
            </a:p>
          </p:txBody>
        </p:sp>
        <p:sp>
          <p:nvSpPr>
            <p:cNvPr id="62" name="Text Box 18">
              <a:extLst>
                <a:ext uri="{FF2B5EF4-FFF2-40B4-BE49-F238E27FC236}">
                  <a16:creationId xmlns:a16="http://schemas.microsoft.com/office/drawing/2014/main" id="{EBDE6840-72E0-B94E-8838-DF8F4C9A4830}"/>
                </a:ext>
              </a:extLst>
            </p:cNvPr>
            <p:cNvSpPr txBox="1">
              <a:spLocks noChangeArrowheads="1"/>
            </p:cNvSpPr>
            <p:nvPr/>
          </p:nvSpPr>
          <p:spPr bwMode="auto">
            <a:xfrm>
              <a:off x="5619757" y="5836884"/>
              <a:ext cx="1100368" cy="584775"/>
            </a:xfrm>
            <a:prstGeom prst="rect">
              <a:avLst/>
            </a:prstGeom>
            <a:noFill/>
            <a:ln w="9525">
              <a:noFill/>
              <a:miter lim="800000"/>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3200" i="1" dirty="0">
                  <a:latin typeface="Times New Roman" pitchFamily="18" charset="0"/>
                </a:rPr>
                <a:t>u</a:t>
              </a:r>
              <a:endParaRPr kumimoji="0" lang="en-US" sz="2400" b="0" i="0" u="none" strike="noStrike" cap="none" normalizeH="0" baseline="0" dirty="0">
                <a:ln>
                  <a:noFill/>
                </a:ln>
                <a:solidFill>
                  <a:schemeClr val="tx1"/>
                </a:solidFill>
                <a:effectLst/>
                <a:latin typeface="Arial" pitchFamily="34" charset="0"/>
              </a:endParaRPr>
            </a:p>
          </p:txBody>
        </p:sp>
      </p:grpSp>
      <p:grpSp>
        <p:nvGrpSpPr>
          <p:cNvPr id="64" name="Group 63">
            <a:extLst>
              <a:ext uri="{FF2B5EF4-FFF2-40B4-BE49-F238E27FC236}">
                <a16:creationId xmlns:a16="http://schemas.microsoft.com/office/drawing/2014/main" id="{9EB71A9C-0736-0846-9862-EA316CD3670B}"/>
              </a:ext>
            </a:extLst>
          </p:cNvPr>
          <p:cNvGrpSpPr/>
          <p:nvPr/>
        </p:nvGrpSpPr>
        <p:grpSpPr>
          <a:xfrm>
            <a:off x="4827014" y="1630799"/>
            <a:ext cx="1100368" cy="4673055"/>
            <a:chOff x="5619757" y="1748604"/>
            <a:chExt cx="1100368" cy="4673055"/>
          </a:xfrm>
        </p:grpSpPr>
        <p:sp>
          <p:nvSpPr>
            <p:cNvPr id="66" name="Text Box 18">
              <a:extLst>
                <a:ext uri="{FF2B5EF4-FFF2-40B4-BE49-F238E27FC236}">
                  <a16:creationId xmlns:a16="http://schemas.microsoft.com/office/drawing/2014/main" id="{F973E5BC-7521-E04B-9BBC-EDAD7FAC0DDE}"/>
                </a:ext>
              </a:extLst>
            </p:cNvPr>
            <p:cNvSpPr txBox="1">
              <a:spLocks noChangeArrowheads="1"/>
            </p:cNvSpPr>
            <p:nvPr/>
          </p:nvSpPr>
          <p:spPr bwMode="auto">
            <a:xfrm>
              <a:off x="5619757" y="5836884"/>
              <a:ext cx="1100368" cy="584775"/>
            </a:xfrm>
            <a:prstGeom prst="rect">
              <a:avLst/>
            </a:prstGeom>
            <a:noFill/>
            <a:ln w="9525">
              <a:noFill/>
              <a:miter lim="800000"/>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3200" i="1" dirty="0">
                  <a:latin typeface="Times New Roman" pitchFamily="18" charset="0"/>
                </a:rPr>
                <a:t>t</a:t>
              </a:r>
              <a:endParaRPr kumimoji="0" lang="en-US" sz="2400" b="0" i="0" u="none" strike="noStrike" cap="none" normalizeH="0" baseline="0" dirty="0">
                <a:ln>
                  <a:noFill/>
                </a:ln>
                <a:solidFill>
                  <a:schemeClr val="tx1"/>
                </a:solidFill>
                <a:effectLst/>
                <a:latin typeface="Arial" pitchFamily="34" charset="0"/>
              </a:endParaRPr>
            </a:p>
          </p:txBody>
        </p:sp>
        <p:sp>
          <p:nvSpPr>
            <p:cNvPr id="65" name="Line 7">
              <a:extLst>
                <a:ext uri="{FF2B5EF4-FFF2-40B4-BE49-F238E27FC236}">
                  <a16:creationId xmlns:a16="http://schemas.microsoft.com/office/drawing/2014/main" id="{950CDAA0-1AC5-5943-BE57-3C50E7005663}"/>
                </a:ext>
              </a:extLst>
            </p:cNvPr>
            <p:cNvSpPr>
              <a:spLocks noChangeShapeType="1"/>
            </p:cNvSpPr>
            <p:nvPr/>
          </p:nvSpPr>
          <p:spPr bwMode="auto">
            <a:xfrm flipV="1">
              <a:off x="6172376" y="1748604"/>
              <a:ext cx="0" cy="4232967"/>
            </a:xfrm>
            <a:prstGeom prst="line">
              <a:avLst/>
            </a:prstGeom>
            <a:noFill/>
            <a:ln w="38100">
              <a:solidFill>
                <a:srgbClr val="0070C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GB"/>
            </a:p>
          </p:txBody>
        </p:sp>
      </p:grpSp>
      <p:grpSp>
        <p:nvGrpSpPr>
          <p:cNvPr id="11" name="Group 10">
            <a:extLst>
              <a:ext uri="{FF2B5EF4-FFF2-40B4-BE49-F238E27FC236}">
                <a16:creationId xmlns:a16="http://schemas.microsoft.com/office/drawing/2014/main" id="{3247EC27-7E25-1A49-A301-C3059010DFDA}"/>
              </a:ext>
            </a:extLst>
          </p:cNvPr>
          <p:cNvGrpSpPr/>
          <p:nvPr/>
        </p:nvGrpSpPr>
        <p:grpSpPr>
          <a:xfrm>
            <a:off x="5399659" y="5598693"/>
            <a:ext cx="721912" cy="273269"/>
            <a:chOff x="7787792" y="3134135"/>
            <a:chExt cx="1249072" cy="823751"/>
          </a:xfrm>
          <a:pattFill prst="pct30">
            <a:fgClr>
              <a:srgbClr val="92D050"/>
            </a:fgClr>
            <a:bgClr>
              <a:srgbClr val="FFC000"/>
            </a:bgClr>
          </a:pattFill>
        </p:grpSpPr>
        <p:sp>
          <p:nvSpPr>
            <p:cNvPr id="12" name="Freeform 7">
              <a:extLst>
                <a:ext uri="{FF2B5EF4-FFF2-40B4-BE49-F238E27FC236}">
                  <a16:creationId xmlns:a16="http://schemas.microsoft.com/office/drawing/2014/main" id="{A9EF8353-B8D6-2647-8449-0A8EC8954E16}"/>
                </a:ext>
              </a:extLst>
            </p:cNvPr>
            <p:cNvSpPr>
              <a:spLocks/>
            </p:cNvSpPr>
            <p:nvPr/>
          </p:nvSpPr>
          <p:spPr bwMode="auto">
            <a:xfrm>
              <a:off x="7793240" y="3134135"/>
              <a:ext cx="1198360" cy="785494"/>
            </a:xfrm>
            <a:custGeom>
              <a:avLst/>
              <a:gdLst>
                <a:gd name="T0" fmla="*/ 0 w 685"/>
                <a:gd name="T1" fmla="*/ 449 h 449"/>
                <a:gd name="T2" fmla="*/ 0 w 685"/>
                <a:gd name="T3" fmla="*/ 0 h 449"/>
                <a:gd name="T4" fmla="*/ 31 w 685"/>
                <a:gd name="T5" fmla="*/ 39 h 449"/>
                <a:gd name="T6" fmla="*/ 78 w 685"/>
                <a:gd name="T7" fmla="*/ 102 h 449"/>
                <a:gd name="T8" fmla="*/ 134 w 685"/>
                <a:gd name="T9" fmla="*/ 165 h 449"/>
                <a:gd name="T10" fmla="*/ 181 w 685"/>
                <a:gd name="T11" fmla="*/ 213 h 449"/>
                <a:gd name="T12" fmla="*/ 228 w 685"/>
                <a:gd name="T13" fmla="*/ 260 h 449"/>
                <a:gd name="T14" fmla="*/ 283 w 685"/>
                <a:gd name="T15" fmla="*/ 299 h 449"/>
                <a:gd name="T16" fmla="*/ 331 w 685"/>
                <a:gd name="T17" fmla="*/ 331 h 449"/>
                <a:gd name="T18" fmla="*/ 386 w 685"/>
                <a:gd name="T19" fmla="*/ 354 h 449"/>
                <a:gd name="T20" fmla="*/ 433 w 685"/>
                <a:gd name="T21" fmla="*/ 378 h 449"/>
                <a:gd name="T22" fmla="*/ 480 w 685"/>
                <a:gd name="T23" fmla="*/ 394 h 449"/>
                <a:gd name="T24" fmla="*/ 535 w 685"/>
                <a:gd name="T25" fmla="*/ 409 h 449"/>
                <a:gd name="T26" fmla="*/ 583 w 685"/>
                <a:gd name="T27" fmla="*/ 417 h 449"/>
                <a:gd name="T28" fmla="*/ 638 w 685"/>
                <a:gd name="T29" fmla="*/ 425 h 449"/>
                <a:gd name="T30" fmla="*/ 685 w 685"/>
                <a:gd name="T31" fmla="*/ 449 h 449"/>
                <a:gd name="T32" fmla="*/ 685 w 685"/>
                <a:gd name="T33" fmla="*/ 449 h 449"/>
                <a:gd name="T34" fmla="*/ 0 w 685"/>
                <a:gd name="T35" fmla="*/ 449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5" h="449">
                  <a:moveTo>
                    <a:pt x="0" y="449"/>
                  </a:moveTo>
                  <a:lnTo>
                    <a:pt x="0" y="0"/>
                  </a:lnTo>
                  <a:lnTo>
                    <a:pt x="31" y="39"/>
                  </a:lnTo>
                  <a:lnTo>
                    <a:pt x="78" y="102"/>
                  </a:lnTo>
                  <a:lnTo>
                    <a:pt x="134" y="165"/>
                  </a:lnTo>
                  <a:lnTo>
                    <a:pt x="181" y="213"/>
                  </a:lnTo>
                  <a:lnTo>
                    <a:pt x="228" y="260"/>
                  </a:lnTo>
                  <a:lnTo>
                    <a:pt x="283" y="299"/>
                  </a:lnTo>
                  <a:lnTo>
                    <a:pt x="331" y="331"/>
                  </a:lnTo>
                  <a:lnTo>
                    <a:pt x="386" y="354"/>
                  </a:lnTo>
                  <a:lnTo>
                    <a:pt x="433" y="378"/>
                  </a:lnTo>
                  <a:lnTo>
                    <a:pt x="480" y="394"/>
                  </a:lnTo>
                  <a:lnTo>
                    <a:pt x="535" y="409"/>
                  </a:lnTo>
                  <a:lnTo>
                    <a:pt x="583" y="417"/>
                  </a:lnTo>
                  <a:lnTo>
                    <a:pt x="638" y="425"/>
                  </a:lnTo>
                  <a:lnTo>
                    <a:pt x="685" y="449"/>
                  </a:lnTo>
                  <a:lnTo>
                    <a:pt x="685" y="449"/>
                  </a:lnTo>
                  <a:lnTo>
                    <a:pt x="0" y="4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8">
              <a:extLst>
                <a:ext uri="{FF2B5EF4-FFF2-40B4-BE49-F238E27FC236}">
                  <a16:creationId xmlns:a16="http://schemas.microsoft.com/office/drawing/2014/main" id="{E500C488-A16E-E242-A75D-87FB635301C8}"/>
                </a:ext>
              </a:extLst>
            </p:cNvPr>
            <p:cNvSpPr>
              <a:spLocks/>
            </p:cNvSpPr>
            <p:nvPr/>
          </p:nvSpPr>
          <p:spPr bwMode="auto">
            <a:xfrm>
              <a:off x="7787792" y="3134138"/>
              <a:ext cx="1249072" cy="823748"/>
            </a:xfrm>
            <a:custGeom>
              <a:avLst/>
              <a:gdLst>
                <a:gd name="T0" fmla="*/ 0 w 685"/>
                <a:gd name="T1" fmla="*/ 449 h 449"/>
                <a:gd name="T2" fmla="*/ 0 w 685"/>
                <a:gd name="T3" fmla="*/ 0 h 449"/>
                <a:gd name="T4" fmla="*/ 31 w 685"/>
                <a:gd name="T5" fmla="*/ 39 h 449"/>
                <a:gd name="T6" fmla="*/ 78 w 685"/>
                <a:gd name="T7" fmla="*/ 102 h 449"/>
                <a:gd name="T8" fmla="*/ 134 w 685"/>
                <a:gd name="T9" fmla="*/ 165 h 449"/>
                <a:gd name="T10" fmla="*/ 181 w 685"/>
                <a:gd name="T11" fmla="*/ 213 h 449"/>
                <a:gd name="T12" fmla="*/ 228 w 685"/>
                <a:gd name="T13" fmla="*/ 260 h 449"/>
                <a:gd name="T14" fmla="*/ 283 w 685"/>
                <a:gd name="T15" fmla="*/ 299 h 449"/>
                <a:gd name="T16" fmla="*/ 331 w 685"/>
                <a:gd name="T17" fmla="*/ 331 h 449"/>
                <a:gd name="T18" fmla="*/ 386 w 685"/>
                <a:gd name="T19" fmla="*/ 354 h 449"/>
                <a:gd name="T20" fmla="*/ 433 w 685"/>
                <a:gd name="T21" fmla="*/ 378 h 449"/>
                <a:gd name="T22" fmla="*/ 480 w 685"/>
                <a:gd name="T23" fmla="*/ 394 h 449"/>
                <a:gd name="T24" fmla="*/ 535 w 685"/>
                <a:gd name="T25" fmla="*/ 409 h 449"/>
                <a:gd name="T26" fmla="*/ 583 w 685"/>
                <a:gd name="T27" fmla="*/ 417 h 449"/>
                <a:gd name="T28" fmla="*/ 638 w 685"/>
                <a:gd name="T29" fmla="*/ 425 h 449"/>
                <a:gd name="T30" fmla="*/ 685 w 685"/>
                <a:gd name="T31" fmla="*/ 449 h 449"/>
                <a:gd name="T32" fmla="*/ 685 w 685"/>
                <a:gd name="T33" fmla="*/ 449 h 449"/>
                <a:gd name="T34" fmla="*/ 0 w 685"/>
                <a:gd name="T35" fmla="*/ 449 h 449"/>
                <a:gd name="connsiteX0" fmla="*/ 0 w 10000"/>
                <a:gd name="connsiteY0" fmla="*/ 10000 h 10000"/>
                <a:gd name="connsiteX1" fmla="*/ 0 w 10000"/>
                <a:gd name="connsiteY1" fmla="*/ 0 h 10000"/>
                <a:gd name="connsiteX2" fmla="*/ 453 w 10000"/>
                <a:gd name="connsiteY2" fmla="*/ 869 h 10000"/>
                <a:gd name="connsiteX3" fmla="*/ 1139 w 10000"/>
                <a:gd name="connsiteY3" fmla="*/ 2272 h 10000"/>
                <a:gd name="connsiteX4" fmla="*/ 1956 w 10000"/>
                <a:gd name="connsiteY4" fmla="*/ 3675 h 10000"/>
                <a:gd name="connsiteX5" fmla="*/ 2869 w 10000"/>
                <a:gd name="connsiteY5" fmla="*/ 4135 h 10000"/>
                <a:gd name="connsiteX6" fmla="*/ 3328 w 10000"/>
                <a:gd name="connsiteY6" fmla="*/ 5791 h 10000"/>
                <a:gd name="connsiteX7" fmla="*/ 4131 w 10000"/>
                <a:gd name="connsiteY7" fmla="*/ 6659 h 10000"/>
                <a:gd name="connsiteX8" fmla="*/ 4832 w 10000"/>
                <a:gd name="connsiteY8" fmla="*/ 7372 h 10000"/>
                <a:gd name="connsiteX9" fmla="*/ 5635 w 10000"/>
                <a:gd name="connsiteY9" fmla="*/ 7884 h 10000"/>
                <a:gd name="connsiteX10" fmla="*/ 6321 w 10000"/>
                <a:gd name="connsiteY10" fmla="*/ 8419 h 10000"/>
                <a:gd name="connsiteX11" fmla="*/ 7007 w 10000"/>
                <a:gd name="connsiteY11" fmla="*/ 8775 h 10000"/>
                <a:gd name="connsiteX12" fmla="*/ 7810 w 10000"/>
                <a:gd name="connsiteY12" fmla="*/ 9109 h 10000"/>
                <a:gd name="connsiteX13" fmla="*/ 8511 w 10000"/>
                <a:gd name="connsiteY13" fmla="*/ 9287 h 10000"/>
                <a:gd name="connsiteX14" fmla="*/ 9314 w 10000"/>
                <a:gd name="connsiteY14" fmla="*/ 9465 h 10000"/>
                <a:gd name="connsiteX15" fmla="*/ 10000 w 10000"/>
                <a:gd name="connsiteY15" fmla="*/ 10000 h 10000"/>
                <a:gd name="connsiteX16" fmla="*/ 10000 w 10000"/>
                <a:gd name="connsiteY16" fmla="*/ 10000 h 10000"/>
                <a:gd name="connsiteX17" fmla="*/ 0 w 10000"/>
                <a:gd name="connsiteY17" fmla="*/ 10000 h 10000"/>
                <a:gd name="connsiteX0" fmla="*/ 0 w 10000"/>
                <a:gd name="connsiteY0" fmla="*/ 10000 h 10000"/>
                <a:gd name="connsiteX1" fmla="*/ 0 w 10000"/>
                <a:gd name="connsiteY1" fmla="*/ 0 h 10000"/>
                <a:gd name="connsiteX2" fmla="*/ 453 w 10000"/>
                <a:gd name="connsiteY2" fmla="*/ 869 h 10000"/>
                <a:gd name="connsiteX3" fmla="*/ 1139 w 10000"/>
                <a:gd name="connsiteY3" fmla="*/ 2272 h 10000"/>
                <a:gd name="connsiteX4" fmla="*/ 1956 w 10000"/>
                <a:gd name="connsiteY4" fmla="*/ 3675 h 10000"/>
                <a:gd name="connsiteX5" fmla="*/ 2869 w 10000"/>
                <a:gd name="connsiteY5" fmla="*/ 4135 h 10000"/>
                <a:gd name="connsiteX6" fmla="*/ 3600 w 10000"/>
                <a:gd name="connsiteY6" fmla="*/ 5182 h 10000"/>
                <a:gd name="connsiteX7" fmla="*/ 4131 w 10000"/>
                <a:gd name="connsiteY7" fmla="*/ 6659 h 10000"/>
                <a:gd name="connsiteX8" fmla="*/ 4832 w 10000"/>
                <a:gd name="connsiteY8" fmla="*/ 7372 h 10000"/>
                <a:gd name="connsiteX9" fmla="*/ 5635 w 10000"/>
                <a:gd name="connsiteY9" fmla="*/ 7884 h 10000"/>
                <a:gd name="connsiteX10" fmla="*/ 6321 w 10000"/>
                <a:gd name="connsiteY10" fmla="*/ 8419 h 10000"/>
                <a:gd name="connsiteX11" fmla="*/ 7007 w 10000"/>
                <a:gd name="connsiteY11" fmla="*/ 8775 h 10000"/>
                <a:gd name="connsiteX12" fmla="*/ 7810 w 10000"/>
                <a:gd name="connsiteY12" fmla="*/ 9109 h 10000"/>
                <a:gd name="connsiteX13" fmla="*/ 8511 w 10000"/>
                <a:gd name="connsiteY13" fmla="*/ 9287 h 10000"/>
                <a:gd name="connsiteX14" fmla="*/ 9314 w 10000"/>
                <a:gd name="connsiteY14" fmla="*/ 9465 h 10000"/>
                <a:gd name="connsiteX15" fmla="*/ 10000 w 10000"/>
                <a:gd name="connsiteY15" fmla="*/ 10000 h 10000"/>
                <a:gd name="connsiteX16" fmla="*/ 10000 w 10000"/>
                <a:gd name="connsiteY16" fmla="*/ 10000 h 10000"/>
                <a:gd name="connsiteX17" fmla="*/ 0 w 10000"/>
                <a:gd name="connsiteY17" fmla="*/ 10000 h 10000"/>
                <a:gd name="connsiteX0" fmla="*/ 0 w 10000"/>
                <a:gd name="connsiteY0" fmla="*/ 10000 h 10000"/>
                <a:gd name="connsiteX1" fmla="*/ 0 w 10000"/>
                <a:gd name="connsiteY1" fmla="*/ 0 h 10000"/>
                <a:gd name="connsiteX2" fmla="*/ 453 w 10000"/>
                <a:gd name="connsiteY2" fmla="*/ 869 h 10000"/>
                <a:gd name="connsiteX3" fmla="*/ 1139 w 10000"/>
                <a:gd name="connsiteY3" fmla="*/ 2272 h 10000"/>
                <a:gd name="connsiteX4" fmla="*/ 1956 w 10000"/>
                <a:gd name="connsiteY4" fmla="*/ 3675 h 10000"/>
                <a:gd name="connsiteX5" fmla="*/ 2869 w 10000"/>
                <a:gd name="connsiteY5" fmla="*/ 4135 h 10000"/>
                <a:gd name="connsiteX6" fmla="*/ 3600 w 10000"/>
                <a:gd name="connsiteY6" fmla="*/ 5182 h 10000"/>
                <a:gd name="connsiteX7" fmla="*/ 4358 w 10000"/>
                <a:gd name="connsiteY7" fmla="*/ 6050 h 10000"/>
                <a:gd name="connsiteX8" fmla="*/ 4832 w 10000"/>
                <a:gd name="connsiteY8" fmla="*/ 7372 h 10000"/>
                <a:gd name="connsiteX9" fmla="*/ 5635 w 10000"/>
                <a:gd name="connsiteY9" fmla="*/ 7884 h 10000"/>
                <a:gd name="connsiteX10" fmla="*/ 6321 w 10000"/>
                <a:gd name="connsiteY10" fmla="*/ 8419 h 10000"/>
                <a:gd name="connsiteX11" fmla="*/ 7007 w 10000"/>
                <a:gd name="connsiteY11" fmla="*/ 8775 h 10000"/>
                <a:gd name="connsiteX12" fmla="*/ 7810 w 10000"/>
                <a:gd name="connsiteY12" fmla="*/ 9109 h 10000"/>
                <a:gd name="connsiteX13" fmla="*/ 8511 w 10000"/>
                <a:gd name="connsiteY13" fmla="*/ 9287 h 10000"/>
                <a:gd name="connsiteX14" fmla="*/ 9314 w 10000"/>
                <a:gd name="connsiteY14" fmla="*/ 9465 h 10000"/>
                <a:gd name="connsiteX15" fmla="*/ 10000 w 10000"/>
                <a:gd name="connsiteY15" fmla="*/ 10000 h 10000"/>
                <a:gd name="connsiteX16" fmla="*/ 10000 w 10000"/>
                <a:gd name="connsiteY16" fmla="*/ 10000 h 10000"/>
                <a:gd name="connsiteX17" fmla="*/ 0 w 10000"/>
                <a:gd name="connsiteY17" fmla="*/ 10000 h 10000"/>
                <a:gd name="connsiteX0" fmla="*/ 0 w 10000"/>
                <a:gd name="connsiteY0" fmla="*/ 10000 h 10000"/>
                <a:gd name="connsiteX1" fmla="*/ 0 w 10000"/>
                <a:gd name="connsiteY1" fmla="*/ 0 h 10000"/>
                <a:gd name="connsiteX2" fmla="*/ 453 w 10000"/>
                <a:gd name="connsiteY2" fmla="*/ 869 h 10000"/>
                <a:gd name="connsiteX3" fmla="*/ 1139 w 10000"/>
                <a:gd name="connsiteY3" fmla="*/ 2272 h 10000"/>
                <a:gd name="connsiteX4" fmla="*/ 1956 w 10000"/>
                <a:gd name="connsiteY4" fmla="*/ 3675 h 10000"/>
                <a:gd name="connsiteX5" fmla="*/ 2869 w 10000"/>
                <a:gd name="connsiteY5" fmla="*/ 4135 h 10000"/>
                <a:gd name="connsiteX6" fmla="*/ 3600 w 10000"/>
                <a:gd name="connsiteY6" fmla="*/ 5182 h 10000"/>
                <a:gd name="connsiteX7" fmla="*/ 4358 w 10000"/>
                <a:gd name="connsiteY7" fmla="*/ 6050 h 10000"/>
                <a:gd name="connsiteX8" fmla="*/ 5059 w 10000"/>
                <a:gd name="connsiteY8" fmla="*/ 6763 h 10000"/>
                <a:gd name="connsiteX9" fmla="*/ 5635 w 10000"/>
                <a:gd name="connsiteY9" fmla="*/ 7884 h 10000"/>
                <a:gd name="connsiteX10" fmla="*/ 6321 w 10000"/>
                <a:gd name="connsiteY10" fmla="*/ 8419 h 10000"/>
                <a:gd name="connsiteX11" fmla="*/ 7007 w 10000"/>
                <a:gd name="connsiteY11" fmla="*/ 8775 h 10000"/>
                <a:gd name="connsiteX12" fmla="*/ 7810 w 10000"/>
                <a:gd name="connsiteY12" fmla="*/ 9109 h 10000"/>
                <a:gd name="connsiteX13" fmla="*/ 8511 w 10000"/>
                <a:gd name="connsiteY13" fmla="*/ 9287 h 10000"/>
                <a:gd name="connsiteX14" fmla="*/ 9314 w 10000"/>
                <a:gd name="connsiteY14" fmla="*/ 9465 h 10000"/>
                <a:gd name="connsiteX15" fmla="*/ 10000 w 10000"/>
                <a:gd name="connsiteY15" fmla="*/ 10000 h 10000"/>
                <a:gd name="connsiteX16" fmla="*/ 10000 w 10000"/>
                <a:gd name="connsiteY16" fmla="*/ 10000 h 10000"/>
                <a:gd name="connsiteX17" fmla="*/ 0 w 10000"/>
                <a:gd name="connsiteY17" fmla="*/ 10000 h 10000"/>
                <a:gd name="connsiteX0" fmla="*/ 0 w 10000"/>
                <a:gd name="connsiteY0" fmla="*/ 10000 h 10000"/>
                <a:gd name="connsiteX1" fmla="*/ 0 w 10000"/>
                <a:gd name="connsiteY1" fmla="*/ 0 h 10000"/>
                <a:gd name="connsiteX2" fmla="*/ 453 w 10000"/>
                <a:gd name="connsiteY2" fmla="*/ 869 h 10000"/>
                <a:gd name="connsiteX3" fmla="*/ 1139 w 10000"/>
                <a:gd name="connsiteY3" fmla="*/ 2272 h 10000"/>
                <a:gd name="connsiteX4" fmla="*/ 1956 w 10000"/>
                <a:gd name="connsiteY4" fmla="*/ 3675 h 10000"/>
                <a:gd name="connsiteX5" fmla="*/ 2869 w 10000"/>
                <a:gd name="connsiteY5" fmla="*/ 4135 h 10000"/>
                <a:gd name="connsiteX6" fmla="*/ 3600 w 10000"/>
                <a:gd name="connsiteY6" fmla="*/ 5182 h 10000"/>
                <a:gd name="connsiteX7" fmla="*/ 4358 w 10000"/>
                <a:gd name="connsiteY7" fmla="*/ 6050 h 10000"/>
                <a:gd name="connsiteX8" fmla="*/ 5059 w 10000"/>
                <a:gd name="connsiteY8" fmla="*/ 6763 h 10000"/>
                <a:gd name="connsiteX9" fmla="*/ 5953 w 10000"/>
                <a:gd name="connsiteY9" fmla="*/ 7397 h 10000"/>
                <a:gd name="connsiteX10" fmla="*/ 6321 w 10000"/>
                <a:gd name="connsiteY10" fmla="*/ 8419 h 10000"/>
                <a:gd name="connsiteX11" fmla="*/ 7007 w 10000"/>
                <a:gd name="connsiteY11" fmla="*/ 8775 h 10000"/>
                <a:gd name="connsiteX12" fmla="*/ 7810 w 10000"/>
                <a:gd name="connsiteY12" fmla="*/ 9109 h 10000"/>
                <a:gd name="connsiteX13" fmla="*/ 8511 w 10000"/>
                <a:gd name="connsiteY13" fmla="*/ 9287 h 10000"/>
                <a:gd name="connsiteX14" fmla="*/ 9314 w 10000"/>
                <a:gd name="connsiteY14" fmla="*/ 9465 h 10000"/>
                <a:gd name="connsiteX15" fmla="*/ 10000 w 10000"/>
                <a:gd name="connsiteY15" fmla="*/ 10000 h 10000"/>
                <a:gd name="connsiteX16" fmla="*/ 10000 w 10000"/>
                <a:gd name="connsiteY16" fmla="*/ 10000 h 10000"/>
                <a:gd name="connsiteX17" fmla="*/ 0 w 10000"/>
                <a:gd name="connsiteY17" fmla="*/ 10000 h 10000"/>
                <a:gd name="connsiteX0" fmla="*/ 0 w 10000"/>
                <a:gd name="connsiteY0" fmla="*/ 10000 h 10000"/>
                <a:gd name="connsiteX1" fmla="*/ 0 w 10000"/>
                <a:gd name="connsiteY1" fmla="*/ 0 h 10000"/>
                <a:gd name="connsiteX2" fmla="*/ 453 w 10000"/>
                <a:gd name="connsiteY2" fmla="*/ 869 h 10000"/>
                <a:gd name="connsiteX3" fmla="*/ 1139 w 10000"/>
                <a:gd name="connsiteY3" fmla="*/ 2272 h 10000"/>
                <a:gd name="connsiteX4" fmla="*/ 1956 w 10000"/>
                <a:gd name="connsiteY4" fmla="*/ 3675 h 10000"/>
                <a:gd name="connsiteX5" fmla="*/ 2869 w 10000"/>
                <a:gd name="connsiteY5" fmla="*/ 4135 h 10000"/>
                <a:gd name="connsiteX6" fmla="*/ 3600 w 10000"/>
                <a:gd name="connsiteY6" fmla="*/ 5182 h 10000"/>
                <a:gd name="connsiteX7" fmla="*/ 4358 w 10000"/>
                <a:gd name="connsiteY7" fmla="*/ 6050 h 10000"/>
                <a:gd name="connsiteX8" fmla="*/ 5059 w 10000"/>
                <a:gd name="connsiteY8" fmla="*/ 6763 h 10000"/>
                <a:gd name="connsiteX9" fmla="*/ 5953 w 10000"/>
                <a:gd name="connsiteY9" fmla="*/ 7397 h 10000"/>
                <a:gd name="connsiteX10" fmla="*/ 6548 w 10000"/>
                <a:gd name="connsiteY10" fmla="*/ 7932 h 10000"/>
                <a:gd name="connsiteX11" fmla="*/ 7007 w 10000"/>
                <a:gd name="connsiteY11" fmla="*/ 8775 h 10000"/>
                <a:gd name="connsiteX12" fmla="*/ 7810 w 10000"/>
                <a:gd name="connsiteY12" fmla="*/ 9109 h 10000"/>
                <a:gd name="connsiteX13" fmla="*/ 8511 w 10000"/>
                <a:gd name="connsiteY13" fmla="*/ 9287 h 10000"/>
                <a:gd name="connsiteX14" fmla="*/ 9314 w 10000"/>
                <a:gd name="connsiteY14" fmla="*/ 9465 h 10000"/>
                <a:gd name="connsiteX15" fmla="*/ 10000 w 10000"/>
                <a:gd name="connsiteY15" fmla="*/ 10000 h 10000"/>
                <a:gd name="connsiteX16" fmla="*/ 10000 w 10000"/>
                <a:gd name="connsiteY16" fmla="*/ 10000 h 10000"/>
                <a:gd name="connsiteX17" fmla="*/ 0 w 10000"/>
                <a:gd name="connsiteY17" fmla="*/ 10000 h 10000"/>
                <a:gd name="connsiteX0" fmla="*/ 0 w 10000"/>
                <a:gd name="connsiteY0" fmla="*/ 10000 h 10000"/>
                <a:gd name="connsiteX1" fmla="*/ 0 w 10000"/>
                <a:gd name="connsiteY1" fmla="*/ 0 h 10000"/>
                <a:gd name="connsiteX2" fmla="*/ 453 w 10000"/>
                <a:gd name="connsiteY2" fmla="*/ 869 h 10000"/>
                <a:gd name="connsiteX3" fmla="*/ 1139 w 10000"/>
                <a:gd name="connsiteY3" fmla="*/ 2272 h 10000"/>
                <a:gd name="connsiteX4" fmla="*/ 1956 w 10000"/>
                <a:gd name="connsiteY4" fmla="*/ 3675 h 10000"/>
                <a:gd name="connsiteX5" fmla="*/ 2869 w 10000"/>
                <a:gd name="connsiteY5" fmla="*/ 4135 h 10000"/>
                <a:gd name="connsiteX6" fmla="*/ 3600 w 10000"/>
                <a:gd name="connsiteY6" fmla="*/ 5182 h 10000"/>
                <a:gd name="connsiteX7" fmla="*/ 4358 w 10000"/>
                <a:gd name="connsiteY7" fmla="*/ 6050 h 10000"/>
                <a:gd name="connsiteX8" fmla="*/ 5059 w 10000"/>
                <a:gd name="connsiteY8" fmla="*/ 6763 h 10000"/>
                <a:gd name="connsiteX9" fmla="*/ 5953 w 10000"/>
                <a:gd name="connsiteY9" fmla="*/ 7397 h 10000"/>
                <a:gd name="connsiteX10" fmla="*/ 6548 w 10000"/>
                <a:gd name="connsiteY10" fmla="*/ 7932 h 10000"/>
                <a:gd name="connsiteX11" fmla="*/ 7234 w 10000"/>
                <a:gd name="connsiteY11" fmla="*/ 8044 h 10000"/>
                <a:gd name="connsiteX12" fmla="*/ 7810 w 10000"/>
                <a:gd name="connsiteY12" fmla="*/ 9109 h 10000"/>
                <a:gd name="connsiteX13" fmla="*/ 8511 w 10000"/>
                <a:gd name="connsiteY13" fmla="*/ 9287 h 10000"/>
                <a:gd name="connsiteX14" fmla="*/ 9314 w 10000"/>
                <a:gd name="connsiteY14" fmla="*/ 9465 h 10000"/>
                <a:gd name="connsiteX15" fmla="*/ 10000 w 10000"/>
                <a:gd name="connsiteY15" fmla="*/ 10000 h 10000"/>
                <a:gd name="connsiteX16" fmla="*/ 10000 w 10000"/>
                <a:gd name="connsiteY16" fmla="*/ 10000 h 10000"/>
                <a:gd name="connsiteX17" fmla="*/ 0 w 10000"/>
                <a:gd name="connsiteY17" fmla="*/ 10000 h 10000"/>
                <a:gd name="connsiteX0" fmla="*/ 0 w 10000"/>
                <a:gd name="connsiteY0" fmla="*/ 10000 h 10000"/>
                <a:gd name="connsiteX1" fmla="*/ 0 w 10000"/>
                <a:gd name="connsiteY1" fmla="*/ 0 h 10000"/>
                <a:gd name="connsiteX2" fmla="*/ 453 w 10000"/>
                <a:gd name="connsiteY2" fmla="*/ 869 h 10000"/>
                <a:gd name="connsiteX3" fmla="*/ 1139 w 10000"/>
                <a:gd name="connsiteY3" fmla="*/ 2272 h 10000"/>
                <a:gd name="connsiteX4" fmla="*/ 1956 w 10000"/>
                <a:gd name="connsiteY4" fmla="*/ 3675 h 10000"/>
                <a:gd name="connsiteX5" fmla="*/ 2869 w 10000"/>
                <a:gd name="connsiteY5" fmla="*/ 4135 h 10000"/>
                <a:gd name="connsiteX6" fmla="*/ 3600 w 10000"/>
                <a:gd name="connsiteY6" fmla="*/ 5182 h 10000"/>
                <a:gd name="connsiteX7" fmla="*/ 4358 w 10000"/>
                <a:gd name="connsiteY7" fmla="*/ 6050 h 10000"/>
                <a:gd name="connsiteX8" fmla="*/ 5059 w 10000"/>
                <a:gd name="connsiteY8" fmla="*/ 6763 h 10000"/>
                <a:gd name="connsiteX9" fmla="*/ 5953 w 10000"/>
                <a:gd name="connsiteY9" fmla="*/ 7397 h 10000"/>
                <a:gd name="connsiteX10" fmla="*/ 6548 w 10000"/>
                <a:gd name="connsiteY10" fmla="*/ 7932 h 10000"/>
                <a:gd name="connsiteX11" fmla="*/ 7234 w 10000"/>
                <a:gd name="connsiteY11" fmla="*/ 8044 h 10000"/>
                <a:gd name="connsiteX12" fmla="*/ 8037 w 10000"/>
                <a:gd name="connsiteY12" fmla="*/ 8378 h 10000"/>
                <a:gd name="connsiteX13" fmla="*/ 8511 w 10000"/>
                <a:gd name="connsiteY13" fmla="*/ 9287 h 10000"/>
                <a:gd name="connsiteX14" fmla="*/ 9314 w 10000"/>
                <a:gd name="connsiteY14" fmla="*/ 9465 h 10000"/>
                <a:gd name="connsiteX15" fmla="*/ 10000 w 10000"/>
                <a:gd name="connsiteY15" fmla="*/ 10000 h 10000"/>
                <a:gd name="connsiteX16" fmla="*/ 10000 w 10000"/>
                <a:gd name="connsiteY16" fmla="*/ 10000 h 10000"/>
                <a:gd name="connsiteX17" fmla="*/ 0 w 10000"/>
                <a:gd name="connsiteY17" fmla="*/ 10000 h 10000"/>
                <a:gd name="connsiteX0" fmla="*/ 0 w 10000"/>
                <a:gd name="connsiteY0" fmla="*/ 10000 h 10000"/>
                <a:gd name="connsiteX1" fmla="*/ 0 w 10000"/>
                <a:gd name="connsiteY1" fmla="*/ 0 h 10000"/>
                <a:gd name="connsiteX2" fmla="*/ 453 w 10000"/>
                <a:gd name="connsiteY2" fmla="*/ 869 h 10000"/>
                <a:gd name="connsiteX3" fmla="*/ 1139 w 10000"/>
                <a:gd name="connsiteY3" fmla="*/ 2272 h 10000"/>
                <a:gd name="connsiteX4" fmla="*/ 1956 w 10000"/>
                <a:gd name="connsiteY4" fmla="*/ 3675 h 10000"/>
                <a:gd name="connsiteX5" fmla="*/ 2869 w 10000"/>
                <a:gd name="connsiteY5" fmla="*/ 4135 h 10000"/>
                <a:gd name="connsiteX6" fmla="*/ 3600 w 10000"/>
                <a:gd name="connsiteY6" fmla="*/ 5182 h 10000"/>
                <a:gd name="connsiteX7" fmla="*/ 4358 w 10000"/>
                <a:gd name="connsiteY7" fmla="*/ 6050 h 10000"/>
                <a:gd name="connsiteX8" fmla="*/ 5059 w 10000"/>
                <a:gd name="connsiteY8" fmla="*/ 6763 h 10000"/>
                <a:gd name="connsiteX9" fmla="*/ 5953 w 10000"/>
                <a:gd name="connsiteY9" fmla="*/ 7397 h 10000"/>
                <a:gd name="connsiteX10" fmla="*/ 6548 w 10000"/>
                <a:gd name="connsiteY10" fmla="*/ 7932 h 10000"/>
                <a:gd name="connsiteX11" fmla="*/ 7234 w 10000"/>
                <a:gd name="connsiteY11" fmla="*/ 8044 h 10000"/>
                <a:gd name="connsiteX12" fmla="*/ 8037 w 10000"/>
                <a:gd name="connsiteY12" fmla="*/ 8378 h 10000"/>
                <a:gd name="connsiteX13" fmla="*/ 8692 w 10000"/>
                <a:gd name="connsiteY13" fmla="*/ 8800 h 10000"/>
                <a:gd name="connsiteX14" fmla="*/ 9314 w 10000"/>
                <a:gd name="connsiteY14" fmla="*/ 9465 h 10000"/>
                <a:gd name="connsiteX15" fmla="*/ 10000 w 10000"/>
                <a:gd name="connsiteY15" fmla="*/ 10000 h 10000"/>
                <a:gd name="connsiteX16" fmla="*/ 10000 w 10000"/>
                <a:gd name="connsiteY16" fmla="*/ 10000 h 10000"/>
                <a:gd name="connsiteX17" fmla="*/ 0 w 10000"/>
                <a:gd name="connsiteY17" fmla="*/ 10000 h 10000"/>
                <a:gd name="connsiteX0" fmla="*/ 0 w 10000"/>
                <a:gd name="connsiteY0" fmla="*/ 10000 h 10000"/>
                <a:gd name="connsiteX1" fmla="*/ 0 w 10000"/>
                <a:gd name="connsiteY1" fmla="*/ 0 h 10000"/>
                <a:gd name="connsiteX2" fmla="*/ 453 w 10000"/>
                <a:gd name="connsiteY2" fmla="*/ 869 h 10000"/>
                <a:gd name="connsiteX3" fmla="*/ 1139 w 10000"/>
                <a:gd name="connsiteY3" fmla="*/ 2272 h 10000"/>
                <a:gd name="connsiteX4" fmla="*/ 2001 w 10000"/>
                <a:gd name="connsiteY4" fmla="*/ 3066 h 10000"/>
                <a:gd name="connsiteX5" fmla="*/ 2869 w 10000"/>
                <a:gd name="connsiteY5" fmla="*/ 4135 h 10000"/>
                <a:gd name="connsiteX6" fmla="*/ 3600 w 10000"/>
                <a:gd name="connsiteY6" fmla="*/ 5182 h 10000"/>
                <a:gd name="connsiteX7" fmla="*/ 4358 w 10000"/>
                <a:gd name="connsiteY7" fmla="*/ 6050 h 10000"/>
                <a:gd name="connsiteX8" fmla="*/ 5059 w 10000"/>
                <a:gd name="connsiteY8" fmla="*/ 6763 h 10000"/>
                <a:gd name="connsiteX9" fmla="*/ 5953 w 10000"/>
                <a:gd name="connsiteY9" fmla="*/ 7397 h 10000"/>
                <a:gd name="connsiteX10" fmla="*/ 6548 w 10000"/>
                <a:gd name="connsiteY10" fmla="*/ 7932 h 10000"/>
                <a:gd name="connsiteX11" fmla="*/ 7234 w 10000"/>
                <a:gd name="connsiteY11" fmla="*/ 8044 h 10000"/>
                <a:gd name="connsiteX12" fmla="*/ 8037 w 10000"/>
                <a:gd name="connsiteY12" fmla="*/ 8378 h 10000"/>
                <a:gd name="connsiteX13" fmla="*/ 8692 w 10000"/>
                <a:gd name="connsiteY13" fmla="*/ 8800 h 10000"/>
                <a:gd name="connsiteX14" fmla="*/ 9314 w 10000"/>
                <a:gd name="connsiteY14" fmla="*/ 9465 h 10000"/>
                <a:gd name="connsiteX15" fmla="*/ 10000 w 10000"/>
                <a:gd name="connsiteY15" fmla="*/ 10000 h 10000"/>
                <a:gd name="connsiteX16" fmla="*/ 10000 w 10000"/>
                <a:gd name="connsiteY16" fmla="*/ 10000 h 10000"/>
                <a:gd name="connsiteX17" fmla="*/ 0 w 10000"/>
                <a:gd name="connsiteY17" fmla="*/ 10000 h 10000"/>
                <a:gd name="connsiteX0" fmla="*/ 45 w 10045"/>
                <a:gd name="connsiteY0" fmla="*/ 10000 h 10366"/>
                <a:gd name="connsiteX1" fmla="*/ 45 w 10045"/>
                <a:gd name="connsiteY1" fmla="*/ 0 h 10366"/>
                <a:gd name="connsiteX2" fmla="*/ 498 w 10045"/>
                <a:gd name="connsiteY2" fmla="*/ 869 h 10366"/>
                <a:gd name="connsiteX3" fmla="*/ 1184 w 10045"/>
                <a:gd name="connsiteY3" fmla="*/ 2272 h 10366"/>
                <a:gd name="connsiteX4" fmla="*/ 2046 w 10045"/>
                <a:gd name="connsiteY4" fmla="*/ 3066 h 10366"/>
                <a:gd name="connsiteX5" fmla="*/ 2914 w 10045"/>
                <a:gd name="connsiteY5" fmla="*/ 4135 h 10366"/>
                <a:gd name="connsiteX6" fmla="*/ 3645 w 10045"/>
                <a:gd name="connsiteY6" fmla="*/ 5182 h 10366"/>
                <a:gd name="connsiteX7" fmla="*/ 4403 w 10045"/>
                <a:gd name="connsiteY7" fmla="*/ 6050 h 10366"/>
                <a:gd name="connsiteX8" fmla="*/ 5104 w 10045"/>
                <a:gd name="connsiteY8" fmla="*/ 6763 h 10366"/>
                <a:gd name="connsiteX9" fmla="*/ 5998 w 10045"/>
                <a:gd name="connsiteY9" fmla="*/ 7397 h 10366"/>
                <a:gd name="connsiteX10" fmla="*/ 6593 w 10045"/>
                <a:gd name="connsiteY10" fmla="*/ 7932 h 10366"/>
                <a:gd name="connsiteX11" fmla="*/ 7279 w 10045"/>
                <a:gd name="connsiteY11" fmla="*/ 8044 h 10366"/>
                <a:gd name="connsiteX12" fmla="*/ 8082 w 10045"/>
                <a:gd name="connsiteY12" fmla="*/ 8378 h 10366"/>
                <a:gd name="connsiteX13" fmla="*/ 8737 w 10045"/>
                <a:gd name="connsiteY13" fmla="*/ 8800 h 10366"/>
                <a:gd name="connsiteX14" fmla="*/ 9359 w 10045"/>
                <a:gd name="connsiteY14" fmla="*/ 9465 h 10366"/>
                <a:gd name="connsiteX15" fmla="*/ 10045 w 10045"/>
                <a:gd name="connsiteY15" fmla="*/ 10000 h 10366"/>
                <a:gd name="connsiteX16" fmla="*/ 10045 w 10045"/>
                <a:gd name="connsiteY16" fmla="*/ 10000 h 10366"/>
                <a:gd name="connsiteX17" fmla="*/ 0 w 10045"/>
                <a:gd name="connsiteY17" fmla="*/ 10366 h 10366"/>
                <a:gd name="connsiteX0" fmla="*/ 45 w 10317"/>
                <a:gd name="connsiteY0" fmla="*/ 10000 h 10487"/>
                <a:gd name="connsiteX1" fmla="*/ 45 w 10317"/>
                <a:gd name="connsiteY1" fmla="*/ 0 h 10487"/>
                <a:gd name="connsiteX2" fmla="*/ 498 w 10317"/>
                <a:gd name="connsiteY2" fmla="*/ 869 h 10487"/>
                <a:gd name="connsiteX3" fmla="*/ 1184 w 10317"/>
                <a:gd name="connsiteY3" fmla="*/ 2272 h 10487"/>
                <a:gd name="connsiteX4" fmla="*/ 2046 w 10317"/>
                <a:gd name="connsiteY4" fmla="*/ 3066 h 10487"/>
                <a:gd name="connsiteX5" fmla="*/ 2914 w 10317"/>
                <a:gd name="connsiteY5" fmla="*/ 4135 h 10487"/>
                <a:gd name="connsiteX6" fmla="*/ 3645 w 10317"/>
                <a:gd name="connsiteY6" fmla="*/ 5182 h 10487"/>
                <a:gd name="connsiteX7" fmla="*/ 4403 w 10317"/>
                <a:gd name="connsiteY7" fmla="*/ 6050 h 10487"/>
                <a:gd name="connsiteX8" fmla="*/ 5104 w 10317"/>
                <a:gd name="connsiteY8" fmla="*/ 6763 h 10487"/>
                <a:gd name="connsiteX9" fmla="*/ 5998 w 10317"/>
                <a:gd name="connsiteY9" fmla="*/ 7397 h 10487"/>
                <a:gd name="connsiteX10" fmla="*/ 6593 w 10317"/>
                <a:gd name="connsiteY10" fmla="*/ 7932 h 10487"/>
                <a:gd name="connsiteX11" fmla="*/ 7279 w 10317"/>
                <a:gd name="connsiteY11" fmla="*/ 8044 h 10487"/>
                <a:gd name="connsiteX12" fmla="*/ 8082 w 10317"/>
                <a:gd name="connsiteY12" fmla="*/ 8378 h 10487"/>
                <a:gd name="connsiteX13" fmla="*/ 8737 w 10317"/>
                <a:gd name="connsiteY13" fmla="*/ 8800 h 10487"/>
                <a:gd name="connsiteX14" fmla="*/ 9359 w 10317"/>
                <a:gd name="connsiteY14" fmla="*/ 9465 h 10487"/>
                <a:gd name="connsiteX15" fmla="*/ 10045 w 10317"/>
                <a:gd name="connsiteY15" fmla="*/ 10000 h 10487"/>
                <a:gd name="connsiteX16" fmla="*/ 10317 w 10317"/>
                <a:gd name="connsiteY16" fmla="*/ 10487 h 10487"/>
                <a:gd name="connsiteX17" fmla="*/ 0 w 10317"/>
                <a:gd name="connsiteY17" fmla="*/ 10366 h 10487"/>
                <a:gd name="connsiteX0" fmla="*/ 45 w 10317"/>
                <a:gd name="connsiteY0" fmla="*/ 10000 h 10487"/>
                <a:gd name="connsiteX1" fmla="*/ 45 w 10317"/>
                <a:gd name="connsiteY1" fmla="*/ 0 h 10487"/>
                <a:gd name="connsiteX2" fmla="*/ 498 w 10317"/>
                <a:gd name="connsiteY2" fmla="*/ 869 h 10487"/>
                <a:gd name="connsiteX3" fmla="*/ 1184 w 10317"/>
                <a:gd name="connsiteY3" fmla="*/ 2272 h 10487"/>
                <a:gd name="connsiteX4" fmla="*/ 2046 w 10317"/>
                <a:gd name="connsiteY4" fmla="*/ 3066 h 10487"/>
                <a:gd name="connsiteX5" fmla="*/ 2914 w 10317"/>
                <a:gd name="connsiteY5" fmla="*/ 4135 h 10487"/>
                <a:gd name="connsiteX6" fmla="*/ 3645 w 10317"/>
                <a:gd name="connsiteY6" fmla="*/ 5182 h 10487"/>
                <a:gd name="connsiteX7" fmla="*/ 4403 w 10317"/>
                <a:gd name="connsiteY7" fmla="*/ 6050 h 10487"/>
                <a:gd name="connsiteX8" fmla="*/ 5104 w 10317"/>
                <a:gd name="connsiteY8" fmla="*/ 6763 h 10487"/>
                <a:gd name="connsiteX9" fmla="*/ 5998 w 10317"/>
                <a:gd name="connsiteY9" fmla="*/ 7397 h 10487"/>
                <a:gd name="connsiteX10" fmla="*/ 6593 w 10317"/>
                <a:gd name="connsiteY10" fmla="*/ 7932 h 10487"/>
                <a:gd name="connsiteX11" fmla="*/ 7279 w 10317"/>
                <a:gd name="connsiteY11" fmla="*/ 8044 h 10487"/>
                <a:gd name="connsiteX12" fmla="*/ 8082 w 10317"/>
                <a:gd name="connsiteY12" fmla="*/ 8378 h 10487"/>
                <a:gd name="connsiteX13" fmla="*/ 8510 w 10317"/>
                <a:gd name="connsiteY13" fmla="*/ 8922 h 10487"/>
                <a:gd name="connsiteX14" fmla="*/ 9359 w 10317"/>
                <a:gd name="connsiteY14" fmla="*/ 9465 h 10487"/>
                <a:gd name="connsiteX15" fmla="*/ 10045 w 10317"/>
                <a:gd name="connsiteY15" fmla="*/ 10000 h 10487"/>
                <a:gd name="connsiteX16" fmla="*/ 10317 w 10317"/>
                <a:gd name="connsiteY16" fmla="*/ 10487 h 10487"/>
                <a:gd name="connsiteX17" fmla="*/ 0 w 10317"/>
                <a:gd name="connsiteY17" fmla="*/ 10366 h 1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317" h="10487">
                  <a:moveTo>
                    <a:pt x="45" y="10000"/>
                  </a:moveTo>
                  <a:lnTo>
                    <a:pt x="45" y="0"/>
                  </a:lnTo>
                  <a:lnTo>
                    <a:pt x="498" y="869"/>
                  </a:lnTo>
                  <a:lnTo>
                    <a:pt x="1184" y="2272"/>
                  </a:lnTo>
                  <a:lnTo>
                    <a:pt x="2046" y="3066"/>
                  </a:lnTo>
                  <a:lnTo>
                    <a:pt x="2914" y="4135"/>
                  </a:lnTo>
                  <a:lnTo>
                    <a:pt x="3645" y="5182"/>
                  </a:lnTo>
                  <a:lnTo>
                    <a:pt x="4403" y="6050"/>
                  </a:lnTo>
                  <a:lnTo>
                    <a:pt x="5104" y="6763"/>
                  </a:lnTo>
                  <a:lnTo>
                    <a:pt x="5998" y="7397"/>
                  </a:lnTo>
                  <a:lnTo>
                    <a:pt x="6593" y="7932"/>
                  </a:lnTo>
                  <a:lnTo>
                    <a:pt x="7279" y="8044"/>
                  </a:lnTo>
                  <a:lnTo>
                    <a:pt x="8082" y="8378"/>
                  </a:lnTo>
                  <a:lnTo>
                    <a:pt x="8510" y="8922"/>
                  </a:lnTo>
                  <a:lnTo>
                    <a:pt x="9359" y="9465"/>
                  </a:lnTo>
                  <a:lnTo>
                    <a:pt x="10045" y="10000"/>
                  </a:lnTo>
                  <a:cubicBezTo>
                    <a:pt x="10136" y="10162"/>
                    <a:pt x="10226" y="10325"/>
                    <a:pt x="10317" y="10487"/>
                  </a:cubicBezTo>
                  <a:lnTo>
                    <a:pt x="0" y="10366"/>
                  </a:lnTo>
                </a:path>
              </a:pathLst>
            </a:custGeom>
            <a:grpFill/>
            <a:ln w="32">
              <a:solidFill>
                <a:srgbClr val="BFBFBF"/>
              </a:solidFill>
              <a:prstDash val="solid"/>
              <a:round/>
              <a:headEnd/>
              <a:tailEnd/>
            </a:ln>
            <a:extLst/>
          </p:spPr>
          <p:txBody>
            <a:bodyPr vert="horz" wrap="square" lIns="91440" tIns="45720" rIns="91440" bIns="45720" numCol="1" anchor="t" anchorCtr="0" compatLnSpc="1">
              <a:prstTxWarp prst="textNoShape">
                <a:avLst/>
              </a:prstTxWarp>
            </a:bodyPr>
            <a:lstStyle/>
            <a:p>
              <a:endParaRPr lang="en-GB"/>
            </a:p>
          </p:txBody>
        </p:sp>
      </p:grpSp>
      <p:cxnSp>
        <p:nvCxnSpPr>
          <p:cNvPr id="67" name="Straight Arrow Connector 66">
            <a:extLst>
              <a:ext uri="{FF2B5EF4-FFF2-40B4-BE49-F238E27FC236}">
                <a16:creationId xmlns:a16="http://schemas.microsoft.com/office/drawing/2014/main" id="{D8066A2E-DC4B-5042-8177-2FF9CEC3880D}"/>
              </a:ext>
            </a:extLst>
          </p:cNvPr>
          <p:cNvCxnSpPr>
            <a:cxnSpLocks/>
          </p:cNvCxnSpPr>
          <p:nvPr/>
        </p:nvCxnSpPr>
        <p:spPr>
          <a:xfrm>
            <a:off x="4688521" y="5252644"/>
            <a:ext cx="500815" cy="4664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2F2BD8AC-0C8D-034D-B06E-66AAC400FE37}"/>
                  </a:ext>
                </a:extLst>
              </p:cNvPr>
              <p:cNvSpPr txBox="1"/>
              <p:nvPr/>
            </p:nvSpPr>
            <p:spPr>
              <a:xfrm>
                <a:off x="2707338" y="5084027"/>
                <a:ext cx="1981183" cy="369332"/>
              </a:xfrm>
              <a:prstGeom prst="rect">
                <a:avLst/>
              </a:prstGeom>
              <a:solidFill>
                <a:schemeClr val="bg1"/>
              </a:solidFill>
              <a:ln>
                <a:solidFill>
                  <a:schemeClr val="accent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𝛼</m:t>
                      </m:r>
                      <m:r>
                        <a:rPr lang="en-US" i="1" smtClean="0">
                          <a:latin typeface="Cambria Math" panose="02040503050406030204" pitchFamily="18" charset="0"/>
                        </a:rPr>
                        <m:t>=</m:t>
                      </m:r>
                      <m:r>
                        <a:rPr lang="en-US" b="0" i="1" smtClean="0">
                          <a:latin typeface="Cambria Math" panose="02040503050406030204" pitchFamily="18" charset="0"/>
                        </a:rPr>
                        <m:t>𝑃</m:t>
                      </m:r>
                      <m:d>
                        <m:dPr>
                          <m:endChr m:val="|"/>
                          <m:ctrlPr>
                            <a:rPr lang="en-US" i="1">
                              <a:latin typeface="Cambria Math" panose="02040503050406030204" pitchFamily="18" charset="0"/>
                            </a:rPr>
                          </m:ctrlPr>
                        </m:dPr>
                        <m:e>
                          <m:r>
                            <a:rPr lang="en-US" b="0" i="1" smtClean="0">
                              <a:latin typeface="Cambria Math" panose="02040503050406030204" pitchFamily="18" charset="0"/>
                            </a:rPr>
                            <m:t>𝑥</m:t>
                          </m:r>
                          <m:r>
                            <a:rPr lang="en-US" i="1">
                              <a:latin typeface="Cambria Math" panose="02040503050406030204" pitchFamily="18" charset="0"/>
                            </a:rPr>
                            <m:t>&gt;</m:t>
                          </m:r>
                          <m:r>
                            <a:rPr lang="en-US" i="1">
                              <a:latin typeface="Cambria Math" panose="02040503050406030204" pitchFamily="18" charset="0"/>
                            </a:rPr>
                            <m:t>𝑢</m:t>
                          </m:r>
                          <m:r>
                            <a:rPr lang="en-US" i="1">
                              <a:latin typeface="Cambria Math" panose="02040503050406030204" pitchFamily="18" charset="0"/>
                            </a:rPr>
                            <m:t> </m:t>
                          </m:r>
                        </m:e>
                      </m:d>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r>
                        <a:rPr lang="en-US" i="1">
                          <a:latin typeface="Cambria Math" panose="02040503050406030204" pitchFamily="18" charset="0"/>
                        </a:rPr>
                        <m:t>)</m:t>
                      </m:r>
                    </m:oMath>
                  </m:oMathPara>
                </a14:m>
                <a:endParaRPr lang="en-US" dirty="0"/>
              </a:p>
            </p:txBody>
          </p:sp>
        </mc:Choice>
        <mc:Fallback xmlns="">
          <p:sp>
            <p:nvSpPr>
              <p:cNvPr id="68" name="TextBox 67">
                <a:extLst>
                  <a:ext uri="{FF2B5EF4-FFF2-40B4-BE49-F238E27FC236}">
                    <a16:creationId xmlns:a16="http://schemas.microsoft.com/office/drawing/2014/main" id="{2F2BD8AC-0C8D-034D-B06E-66AAC400FE37}"/>
                  </a:ext>
                </a:extLst>
              </p:cNvPr>
              <p:cNvSpPr txBox="1">
                <a:spLocks noRot="1" noChangeAspect="1" noMove="1" noResize="1" noEditPoints="1" noAdjustHandles="1" noChangeArrowheads="1" noChangeShapeType="1" noTextEdit="1"/>
              </p:cNvSpPr>
              <p:nvPr/>
            </p:nvSpPr>
            <p:spPr>
              <a:xfrm>
                <a:off x="2707338" y="5084027"/>
                <a:ext cx="1981183" cy="369332"/>
              </a:xfrm>
              <a:prstGeom prst="rect">
                <a:avLst/>
              </a:prstGeom>
              <a:blipFill>
                <a:blip r:embed="rId5"/>
                <a:stretch>
                  <a:fillRect b="-9677"/>
                </a:stretch>
              </a:blipFill>
              <a:ln>
                <a:solidFill>
                  <a:schemeClr val="accent1"/>
                </a:solidFill>
              </a:ln>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AB16D726-CF97-EE4C-9B10-CAE8CF1A1C4F}"/>
              </a:ext>
            </a:extLst>
          </p:cNvPr>
          <p:cNvCxnSpPr>
            <a:cxnSpLocks/>
            <a:stCxn id="17" idx="1"/>
          </p:cNvCxnSpPr>
          <p:nvPr/>
        </p:nvCxnSpPr>
        <p:spPr>
          <a:xfrm flipH="1">
            <a:off x="5518481" y="5131472"/>
            <a:ext cx="584053" cy="6918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6EA81C80-48C8-CE42-8692-047569F80AC2}"/>
                  </a:ext>
                </a:extLst>
              </p:cNvPr>
              <p:cNvSpPr/>
              <p:nvPr/>
            </p:nvSpPr>
            <p:spPr>
              <a:xfrm>
                <a:off x="2925442" y="5879530"/>
                <a:ext cx="10947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endChr m:val="|"/>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m:t>
                          </m:r>
                        </m:e>
                      </m:d>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r>
                        <a:rPr lang="en-US" i="1">
                          <a:latin typeface="Cambria Math" panose="02040503050406030204" pitchFamily="18" charset="0"/>
                        </a:rPr>
                        <m:t>)</m:t>
                      </m:r>
                    </m:oMath>
                  </m:oMathPara>
                </a14:m>
                <a:endParaRPr lang="en-US" dirty="0"/>
              </a:p>
            </p:txBody>
          </p:sp>
        </mc:Choice>
        <mc:Fallback xmlns="">
          <p:sp>
            <p:nvSpPr>
              <p:cNvPr id="72" name="Rectangle 71">
                <a:extLst>
                  <a:ext uri="{FF2B5EF4-FFF2-40B4-BE49-F238E27FC236}">
                    <a16:creationId xmlns:a16="http://schemas.microsoft.com/office/drawing/2014/main" id="{6EA81C80-48C8-CE42-8692-047569F80AC2}"/>
                  </a:ext>
                </a:extLst>
              </p:cNvPr>
              <p:cNvSpPr>
                <a:spLocks noRot="1" noChangeAspect="1" noMove="1" noResize="1" noEditPoints="1" noAdjustHandles="1" noChangeArrowheads="1" noChangeShapeType="1" noTextEdit="1"/>
              </p:cNvSpPr>
              <p:nvPr/>
            </p:nvSpPr>
            <p:spPr>
              <a:xfrm>
                <a:off x="2925442" y="5879530"/>
                <a:ext cx="1094723"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3" name="Rectangle 72">
                <a:extLst>
                  <a:ext uri="{FF2B5EF4-FFF2-40B4-BE49-F238E27FC236}">
                    <a16:creationId xmlns:a16="http://schemas.microsoft.com/office/drawing/2014/main" id="{68BAE28F-741A-AD43-9EA4-DED5BD50A01A}"/>
                  </a:ext>
                </a:extLst>
              </p:cNvPr>
              <p:cNvSpPr/>
              <p:nvPr/>
            </p:nvSpPr>
            <p:spPr>
              <a:xfrm>
                <a:off x="6430305" y="3428477"/>
                <a:ext cx="6096000" cy="1200329"/>
              </a:xfrm>
              <a:prstGeom prst="rect">
                <a:avLst/>
              </a:prstGeom>
            </p:spPr>
            <p:txBody>
              <a:bodyPr>
                <a:spAutoFit/>
              </a:bodyPr>
              <a:lstStyle/>
              <a:p>
                <a:pPr algn="ctr"/>
                <a14:m>
                  <m:oMath xmlns:m="http://schemas.openxmlformats.org/officeDocument/2006/math">
                    <m:r>
                      <a:rPr lang="en-US" sz="2400" i="1" dirty="0">
                        <a:latin typeface="Cambria Math" panose="02040503050406030204" pitchFamily="18" charset="0"/>
                      </a:rPr>
                      <m:t>𝑡</m:t>
                    </m:r>
                    <m:r>
                      <a:rPr lang="en-US" sz="2400" i="1" dirty="0">
                        <a:latin typeface="Cambria Math" panose="02040503050406030204" pitchFamily="18" charset="0"/>
                      </a:rPr>
                      <m:t>&gt;</m:t>
                    </m:r>
                    <m:r>
                      <a:rPr lang="en-US" sz="2400" i="1" dirty="0">
                        <a:latin typeface="Cambria Math" panose="02040503050406030204" pitchFamily="18" charset="0"/>
                      </a:rPr>
                      <m:t>𝑢</m:t>
                    </m:r>
                    <m:r>
                      <a:rPr lang="en-US" sz="2400" i="1" dirty="0">
                        <a:latin typeface="Cambria Math" panose="02040503050406030204" pitchFamily="18" charset="0"/>
                      </a:rPr>
                      <m:t> </m:t>
                    </m:r>
                  </m:oMath>
                </a14:m>
                <a:r>
                  <a:rPr lang="en-US" sz="2400" dirty="0"/>
                  <a:t> </a:t>
                </a:r>
              </a:p>
              <a:p>
                <a:pPr algn="ctr"/>
                <a:r>
                  <a:rPr lang="en-US" sz="2400" dirty="0"/>
                  <a:t>or (equivalent)</a:t>
                </a:r>
              </a:p>
              <a:p>
                <a:pPr algn="ctr"/>
                <a14:m>
                  <m:oMath xmlns:m="http://schemas.openxmlformats.org/officeDocument/2006/math">
                    <m:r>
                      <a:rPr lang="en-US" sz="2400" i="1" dirty="0">
                        <a:latin typeface="Cambria Math" panose="02040503050406030204" pitchFamily="18" charset="0"/>
                      </a:rPr>
                      <m:t>𝑝</m:t>
                    </m:r>
                    <m:r>
                      <a:rPr lang="en-US" sz="2400" i="1" dirty="0">
                        <a:latin typeface="Cambria Math" panose="02040503050406030204" pitchFamily="18" charset="0"/>
                      </a:rPr>
                      <m:t>&lt;</m:t>
                    </m:r>
                    <m:r>
                      <a:rPr lang="en-US" sz="2400" i="1" dirty="0">
                        <a:latin typeface="Cambria Math" panose="02040503050406030204" pitchFamily="18" charset="0"/>
                      </a:rPr>
                      <m:t>𝛼</m:t>
                    </m:r>
                    <m:r>
                      <a:rPr lang="en-US" sz="2400" i="1" dirty="0">
                        <a:latin typeface="Cambria Math" panose="02040503050406030204" pitchFamily="18" charset="0"/>
                      </a:rPr>
                      <m:t> </m:t>
                    </m:r>
                  </m:oMath>
                </a14:m>
                <a:r>
                  <a:rPr lang="en-US" sz="2400" dirty="0"/>
                  <a:t> </a:t>
                </a:r>
              </a:p>
            </p:txBody>
          </p:sp>
        </mc:Choice>
        <mc:Fallback>
          <p:sp>
            <p:nvSpPr>
              <p:cNvPr id="73" name="Rectangle 72">
                <a:extLst>
                  <a:ext uri="{FF2B5EF4-FFF2-40B4-BE49-F238E27FC236}">
                    <a16:creationId xmlns:a16="http://schemas.microsoft.com/office/drawing/2014/main" id="{68BAE28F-741A-AD43-9EA4-DED5BD50A01A}"/>
                  </a:ext>
                </a:extLst>
              </p:cNvPr>
              <p:cNvSpPr>
                <a:spLocks noRot="1" noChangeAspect="1" noMove="1" noResize="1" noEditPoints="1" noAdjustHandles="1" noChangeArrowheads="1" noChangeShapeType="1" noTextEdit="1"/>
              </p:cNvSpPr>
              <p:nvPr/>
            </p:nvSpPr>
            <p:spPr>
              <a:xfrm>
                <a:off x="6430305" y="3428477"/>
                <a:ext cx="6096000" cy="1200329"/>
              </a:xfrm>
              <a:prstGeom prst="rect">
                <a:avLst/>
              </a:prstGeom>
              <a:blipFill>
                <a:blip r:embed="rId7"/>
                <a:stretch>
                  <a:fillRect b="-736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55E47B48-9FDB-934D-9409-BB85F1D20948}"/>
                  </a:ext>
                </a:extLst>
              </p:cNvPr>
              <p:cNvSpPr txBox="1"/>
              <p:nvPr/>
            </p:nvSpPr>
            <p:spPr>
              <a:xfrm>
                <a:off x="6993884" y="1945592"/>
                <a:ext cx="4792283" cy="830997"/>
              </a:xfrm>
              <a:prstGeom prst="rect">
                <a:avLst/>
              </a:prstGeom>
              <a:noFill/>
            </p:spPr>
            <p:txBody>
              <a:bodyPr wrap="square" rtlCol="0">
                <a:spAutoFit/>
              </a:bodyPr>
              <a:lstStyle/>
              <a:p>
                <a14:m>
                  <m:oMath xmlns:m="http://schemas.openxmlformats.org/officeDocument/2006/math">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𝑃</m:t>
                    </m:r>
                    <m:d>
                      <m:dPr>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&gt;</m:t>
                        </m:r>
                        <m:r>
                          <a:rPr lang="en-US" sz="2400" b="0" i="1" smtClean="0">
                            <a:latin typeface="Cambria Math" panose="02040503050406030204" pitchFamily="18" charset="0"/>
                          </a:rPr>
                          <m:t>𝑡</m:t>
                        </m:r>
                        <m:r>
                          <a:rPr lang="en-US" sz="2400" b="0" i="1" smtClean="0">
                            <a:latin typeface="Cambria Math" panose="02040503050406030204" pitchFamily="18" charset="0"/>
                          </a:rPr>
                          <m:t> </m:t>
                        </m:r>
                      </m:e>
                    </m: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oMath>
                </a14:m>
                <a:r>
                  <a:rPr lang="en-US" sz="2400" b="0" dirty="0"/>
                  <a:t> is the probability to have value more extreme than</a:t>
                </a:r>
                <a:r>
                  <a:rPr lang="en-US" sz="2400" dirty="0"/>
                  <a:t> </a:t>
                </a:r>
                <a14:m>
                  <m:oMath xmlns:m="http://schemas.openxmlformats.org/officeDocument/2006/math">
                    <m:r>
                      <a:rPr lang="en-US" sz="2400" b="0" i="1" smtClean="0">
                        <a:latin typeface="Cambria Math" panose="02040503050406030204" pitchFamily="18" charset="0"/>
                      </a:rPr>
                      <m:t>𝑡</m:t>
                    </m:r>
                  </m:oMath>
                </a14:m>
                <a:r>
                  <a:rPr lang="en-US" sz="2400" b="0" dirty="0"/>
                  <a:t>.</a:t>
                </a:r>
              </a:p>
            </p:txBody>
          </p:sp>
        </mc:Choice>
        <mc:Fallback>
          <p:sp>
            <p:nvSpPr>
              <p:cNvPr id="26" name="TextBox 25">
                <a:extLst>
                  <a:ext uri="{FF2B5EF4-FFF2-40B4-BE49-F238E27FC236}">
                    <a16:creationId xmlns:a16="http://schemas.microsoft.com/office/drawing/2014/main" id="{55E47B48-9FDB-934D-9409-BB85F1D20948}"/>
                  </a:ext>
                </a:extLst>
              </p:cNvPr>
              <p:cNvSpPr txBox="1">
                <a:spLocks noRot="1" noChangeAspect="1" noMove="1" noResize="1" noEditPoints="1" noAdjustHandles="1" noChangeArrowheads="1" noChangeShapeType="1" noTextEdit="1"/>
              </p:cNvSpPr>
              <p:nvPr/>
            </p:nvSpPr>
            <p:spPr>
              <a:xfrm>
                <a:off x="6993884" y="1945592"/>
                <a:ext cx="4792283" cy="830997"/>
              </a:xfrm>
              <a:prstGeom prst="rect">
                <a:avLst/>
              </a:prstGeom>
              <a:blipFill>
                <a:blip r:embed="rId8"/>
                <a:stretch>
                  <a:fillRect l="-1852" t="-2985" b="-13433"/>
                </a:stretch>
              </a:blipFill>
            </p:spPr>
            <p:txBody>
              <a:bodyPr/>
              <a:lstStyle/>
              <a:p>
                <a:r>
                  <a:rPr lang="en-US">
                    <a:noFill/>
                  </a:rPr>
                  <a:t> </a:t>
                </a:r>
              </a:p>
            </p:txBody>
          </p:sp>
        </mc:Fallback>
      </mc:AlternateContent>
    </p:spTree>
    <p:extLst>
      <p:ext uri="{BB962C8B-B14F-4D97-AF65-F5344CB8AC3E}">
        <p14:creationId xmlns:p14="http://schemas.microsoft.com/office/powerpoint/2010/main" val="54666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647AB-A99D-6D46-86C4-72873BB9BFA6}"/>
              </a:ext>
            </a:extLst>
          </p:cNvPr>
          <p:cNvSpPr>
            <a:spLocks noGrp="1"/>
          </p:cNvSpPr>
          <p:nvPr>
            <p:ph type="title"/>
          </p:nvPr>
        </p:nvSpPr>
        <p:spPr/>
        <p:txBody>
          <a:bodyPr/>
          <a:lstStyle/>
          <a:p>
            <a:r>
              <a:rPr lang="en-US" dirty="0"/>
              <a:t>Multiple comparisons</a:t>
            </a:r>
          </a:p>
        </p:txBody>
      </p:sp>
      <p:sp>
        <p:nvSpPr>
          <p:cNvPr id="3" name="Content Placeholder 2">
            <a:extLst>
              <a:ext uri="{FF2B5EF4-FFF2-40B4-BE49-F238E27FC236}">
                <a16:creationId xmlns:a16="http://schemas.microsoft.com/office/drawing/2014/main" id="{E1C98626-2C22-1A4F-8358-427967816F74}"/>
              </a:ext>
            </a:extLst>
          </p:cNvPr>
          <p:cNvSpPr>
            <a:spLocks noGrp="1"/>
          </p:cNvSpPr>
          <p:nvPr>
            <p:ph idx="1"/>
          </p:nvPr>
        </p:nvSpPr>
        <p:spPr>
          <a:xfrm>
            <a:off x="838200" y="2807368"/>
            <a:ext cx="7471611" cy="1347538"/>
          </a:xfrm>
        </p:spPr>
        <p:txBody>
          <a:bodyPr>
            <a:normAutofit fontScale="92500"/>
          </a:bodyPr>
          <a:lstStyle/>
          <a:p>
            <a:r>
              <a:rPr lang="en-US" dirty="0"/>
              <a:t>Family-wise error rate (FWER) is the probability of making one or more false discoveries (type I errors) when performing multiple tests.</a:t>
            </a:r>
          </a:p>
        </p:txBody>
      </p:sp>
      <p:sp>
        <p:nvSpPr>
          <p:cNvPr id="4" name="Slide Number Placeholder 3">
            <a:extLst>
              <a:ext uri="{FF2B5EF4-FFF2-40B4-BE49-F238E27FC236}">
                <a16:creationId xmlns:a16="http://schemas.microsoft.com/office/drawing/2014/main" id="{EF44DAD1-E81E-374E-9CAE-AE39225F85C3}"/>
              </a:ext>
            </a:extLst>
          </p:cNvPr>
          <p:cNvSpPr>
            <a:spLocks noGrp="1"/>
          </p:cNvSpPr>
          <p:nvPr>
            <p:ph type="sldNum" sz="quarter" idx="10"/>
          </p:nvPr>
        </p:nvSpPr>
        <p:spPr/>
        <p:txBody>
          <a:bodyPr/>
          <a:lstStyle/>
          <a:p>
            <a:fld id="{AF7A4240-49DE-45C7-BB34-957B10509EC9}" type="slidenum">
              <a:rPr lang="en-US" smtClean="0"/>
              <a:pPr/>
              <a:t>5</a:t>
            </a:fld>
            <a:endParaRPr lang="en-US" dirty="0"/>
          </a:p>
        </p:txBody>
      </p:sp>
      <p:pic>
        <p:nvPicPr>
          <p:cNvPr id="5" name="Picture 4">
            <a:extLst>
              <a:ext uri="{FF2B5EF4-FFF2-40B4-BE49-F238E27FC236}">
                <a16:creationId xmlns:a16="http://schemas.microsoft.com/office/drawing/2014/main" id="{8FBE1C9E-ADF6-F147-9DEA-7483DE56B521}"/>
              </a:ext>
            </a:extLst>
          </p:cNvPr>
          <p:cNvPicPr>
            <a:picLocks noChangeAspect="1"/>
          </p:cNvPicPr>
          <p:nvPr/>
        </p:nvPicPr>
        <p:blipFill rotWithShape="1">
          <a:blip r:embed="rId2"/>
          <a:srcRect t="9823" b="9931"/>
          <a:stretch/>
        </p:blipFill>
        <p:spPr>
          <a:xfrm>
            <a:off x="8367422" y="1328320"/>
            <a:ext cx="3447382" cy="4351338"/>
          </a:xfrm>
          <a:prstGeom prst="rect">
            <a:avLst/>
          </a:prstGeom>
        </p:spPr>
      </p:pic>
    </p:spTree>
    <p:extLst>
      <p:ext uri="{BB962C8B-B14F-4D97-AF65-F5344CB8AC3E}">
        <p14:creationId xmlns:p14="http://schemas.microsoft.com/office/powerpoint/2010/main" val="969017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D577A-3A55-A944-B262-5D43ADB0E353}"/>
              </a:ext>
            </a:extLst>
          </p:cNvPr>
          <p:cNvSpPr>
            <a:spLocks noGrp="1"/>
          </p:cNvSpPr>
          <p:nvPr>
            <p:ph type="title"/>
          </p:nvPr>
        </p:nvSpPr>
        <p:spPr/>
        <p:txBody>
          <a:bodyPr/>
          <a:lstStyle/>
          <a:p>
            <a:r>
              <a:rPr lang="en-US" dirty="0"/>
              <a:t>Multiple comparisons</a:t>
            </a:r>
          </a:p>
        </p:txBody>
      </p:sp>
      <p:sp>
        <p:nvSpPr>
          <p:cNvPr id="4" name="Slide Number Placeholder 3">
            <a:extLst>
              <a:ext uri="{FF2B5EF4-FFF2-40B4-BE49-F238E27FC236}">
                <a16:creationId xmlns:a16="http://schemas.microsoft.com/office/drawing/2014/main" id="{E740E794-FCEB-5945-B1B3-75E698A33973}"/>
              </a:ext>
            </a:extLst>
          </p:cNvPr>
          <p:cNvSpPr>
            <a:spLocks noGrp="1"/>
          </p:cNvSpPr>
          <p:nvPr>
            <p:ph type="sldNum" sz="quarter" idx="10"/>
          </p:nvPr>
        </p:nvSpPr>
        <p:spPr/>
        <p:txBody>
          <a:bodyPr/>
          <a:lstStyle/>
          <a:p>
            <a:fld id="{AF7A4240-49DE-45C7-BB34-957B10509EC9}" type="slidenum">
              <a:rPr lang="en-US" smtClean="0"/>
              <a:pPr/>
              <a:t>6</a:t>
            </a:fld>
            <a:endParaRPr lang="en-US" dirty="0"/>
          </a:p>
        </p:txBody>
      </p:sp>
      <p:grpSp>
        <p:nvGrpSpPr>
          <p:cNvPr id="21" name="Group 20">
            <a:extLst>
              <a:ext uri="{FF2B5EF4-FFF2-40B4-BE49-F238E27FC236}">
                <a16:creationId xmlns:a16="http://schemas.microsoft.com/office/drawing/2014/main" id="{5F2CCE6C-2002-F147-AD9E-145C42765743}"/>
              </a:ext>
            </a:extLst>
          </p:cNvPr>
          <p:cNvGrpSpPr/>
          <p:nvPr/>
        </p:nvGrpSpPr>
        <p:grpSpPr>
          <a:xfrm>
            <a:off x="2712786" y="3460056"/>
            <a:ext cx="794476" cy="529703"/>
            <a:chOff x="7793240" y="3134135"/>
            <a:chExt cx="1198360" cy="785494"/>
          </a:xfrm>
          <a:solidFill>
            <a:srgbClr val="92D050"/>
          </a:solidFill>
        </p:grpSpPr>
        <p:sp>
          <p:nvSpPr>
            <p:cNvPr id="22" name="Freeform 7">
              <a:extLst>
                <a:ext uri="{FF2B5EF4-FFF2-40B4-BE49-F238E27FC236}">
                  <a16:creationId xmlns:a16="http://schemas.microsoft.com/office/drawing/2014/main" id="{8DC6F706-B30E-D44D-A347-10EB67DAC853}"/>
                </a:ext>
              </a:extLst>
            </p:cNvPr>
            <p:cNvSpPr>
              <a:spLocks/>
            </p:cNvSpPr>
            <p:nvPr/>
          </p:nvSpPr>
          <p:spPr bwMode="auto">
            <a:xfrm>
              <a:off x="7793240" y="3134135"/>
              <a:ext cx="1198360" cy="785494"/>
            </a:xfrm>
            <a:custGeom>
              <a:avLst/>
              <a:gdLst>
                <a:gd name="T0" fmla="*/ 0 w 685"/>
                <a:gd name="T1" fmla="*/ 449 h 449"/>
                <a:gd name="T2" fmla="*/ 0 w 685"/>
                <a:gd name="T3" fmla="*/ 0 h 449"/>
                <a:gd name="T4" fmla="*/ 31 w 685"/>
                <a:gd name="T5" fmla="*/ 39 h 449"/>
                <a:gd name="T6" fmla="*/ 78 w 685"/>
                <a:gd name="T7" fmla="*/ 102 h 449"/>
                <a:gd name="T8" fmla="*/ 134 w 685"/>
                <a:gd name="T9" fmla="*/ 165 h 449"/>
                <a:gd name="T10" fmla="*/ 181 w 685"/>
                <a:gd name="T11" fmla="*/ 213 h 449"/>
                <a:gd name="T12" fmla="*/ 228 w 685"/>
                <a:gd name="T13" fmla="*/ 260 h 449"/>
                <a:gd name="T14" fmla="*/ 283 w 685"/>
                <a:gd name="T15" fmla="*/ 299 h 449"/>
                <a:gd name="T16" fmla="*/ 331 w 685"/>
                <a:gd name="T17" fmla="*/ 331 h 449"/>
                <a:gd name="T18" fmla="*/ 386 w 685"/>
                <a:gd name="T19" fmla="*/ 354 h 449"/>
                <a:gd name="T20" fmla="*/ 433 w 685"/>
                <a:gd name="T21" fmla="*/ 378 h 449"/>
                <a:gd name="T22" fmla="*/ 480 w 685"/>
                <a:gd name="T23" fmla="*/ 394 h 449"/>
                <a:gd name="T24" fmla="*/ 535 w 685"/>
                <a:gd name="T25" fmla="*/ 409 h 449"/>
                <a:gd name="T26" fmla="*/ 583 w 685"/>
                <a:gd name="T27" fmla="*/ 417 h 449"/>
                <a:gd name="T28" fmla="*/ 638 w 685"/>
                <a:gd name="T29" fmla="*/ 425 h 449"/>
                <a:gd name="T30" fmla="*/ 685 w 685"/>
                <a:gd name="T31" fmla="*/ 449 h 449"/>
                <a:gd name="T32" fmla="*/ 685 w 685"/>
                <a:gd name="T33" fmla="*/ 449 h 449"/>
                <a:gd name="T34" fmla="*/ 0 w 685"/>
                <a:gd name="T35" fmla="*/ 449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5" h="449">
                  <a:moveTo>
                    <a:pt x="0" y="449"/>
                  </a:moveTo>
                  <a:lnTo>
                    <a:pt x="0" y="0"/>
                  </a:lnTo>
                  <a:lnTo>
                    <a:pt x="31" y="39"/>
                  </a:lnTo>
                  <a:lnTo>
                    <a:pt x="78" y="102"/>
                  </a:lnTo>
                  <a:lnTo>
                    <a:pt x="134" y="165"/>
                  </a:lnTo>
                  <a:lnTo>
                    <a:pt x="181" y="213"/>
                  </a:lnTo>
                  <a:lnTo>
                    <a:pt x="228" y="260"/>
                  </a:lnTo>
                  <a:lnTo>
                    <a:pt x="283" y="299"/>
                  </a:lnTo>
                  <a:lnTo>
                    <a:pt x="331" y="331"/>
                  </a:lnTo>
                  <a:lnTo>
                    <a:pt x="386" y="354"/>
                  </a:lnTo>
                  <a:lnTo>
                    <a:pt x="433" y="378"/>
                  </a:lnTo>
                  <a:lnTo>
                    <a:pt x="480" y="394"/>
                  </a:lnTo>
                  <a:lnTo>
                    <a:pt x="535" y="409"/>
                  </a:lnTo>
                  <a:lnTo>
                    <a:pt x="583" y="417"/>
                  </a:lnTo>
                  <a:lnTo>
                    <a:pt x="638" y="425"/>
                  </a:lnTo>
                  <a:lnTo>
                    <a:pt x="685" y="449"/>
                  </a:lnTo>
                  <a:lnTo>
                    <a:pt x="685" y="449"/>
                  </a:lnTo>
                  <a:lnTo>
                    <a:pt x="0" y="449"/>
                  </a:lnTo>
                  <a:close/>
                </a:path>
              </a:pathLst>
            </a:custGeom>
            <a:grpFill/>
            <a:ln w="25400">
              <a:solidFill>
                <a:schemeClr val="bg2">
                  <a:lumMod val="75000"/>
                </a:schemeClr>
              </a:solidFill>
              <a:round/>
              <a:headEnd/>
              <a:tailEnd/>
            </a:ln>
            <a:extLst/>
          </p:spPr>
          <p:txBody>
            <a:bodyPr vert="horz" wrap="square" lIns="91440" tIns="45720" rIns="91440" bIns="45720" numCol="1" anchor="t" anchorCtr="0" compatLnSpc="1">
              <a:prstTxWarp prst="textNoShape">
                <a:avLst/>
              </a:prstTxWarp>
            </a:bodyPr>
            <a:lstStyle/>
            <a:p>
              <a:endParaRPr lang="en-GB"/>
            </a:p>
          </p:txBody>
        </p:sp>
        <p:sp>
          <p:nvSpPr>
            <p:cNvPr id="23" name="Freeform 8">
              <a:extLst>
                <a:ext uri="{FF2B5EF4-FFF2-40B4-BE49-F238E27FC236}">
                  <a16:creationId xmlns:a16="http://schemas.microsoft.com/office/drawing/2014/main" id="{4A03A258-A50C-344F-985D-2CBABC274C9C}"/>
                </a:ext>
              </a:extLst>
            </p:cNvPr>
            <p:cNvSpPr>
              <a:spLocks/>
            </p:cNvSpPr>
            <p:nvPr/>
          </p:nvSpPr>
          <p:spPr bwMode="auto">
            <a:xfrm>
              <a:off x="7793240" y="3134135"/>
              <a:ext cx="1198360" cy="785494"/>
            </a:xfrm>
            <a:custGeom>
              <a:avLst/>
              <a:gdLst>
                <a:gd name="T0" fmla="*/ 0 w 685"/>
                <a:gd name="T1" fmla="*/ 449 h 449"/>
                <a:gd name="T2" fmla="*/ 0 w 685"/>
                <a:gd name="T3" fmla="*/ 0 h 449"/>
                <a:gd name="T4" fmla="*/ 31 w 685"/>
                <a:gd name="T5" fmla="*/ 39 h 449"/>
                <a:gd name="T6" fmla="*/ 78 w 685"/>
                <a:gd name="T7" fmla="*/ 102 h 449"/>
                <a:gd name="T8" fmla="*/ 134 w 685"/>
                <a:gd name="T9" fmla="*/ 165 h 449"/>
                <a:gd name="T10" fmla="*/ 181 w 685"/>
                <a:gd name="T11" fmla="*/ 213 h 449"/>
                <a:gd name="T12" fmla="*/ 228 w 685"/>
                <a:gd name="T13" fmla="*/ 260 h 449"/>
                <a:gd name="T14" fmla="*/ 283 w 685"/>
                <a:gd name="T15" fmla="*/ 299 h 449"/>
                <a:gd name="T16" fmla="*/ 331 w 685"/>
                <a:gd name="T17" fmla="*/ 331 h 449"/>
                <a:gd name="T18" fmla="*/ 386 w 685"/>
                <a:gd name="T19" fmla="*/ 354 h 449"/>
                <a:gd name="T20" fmla="*/ 433 w 685"/>
                <a:gd name="T21" fmla="*/ 378 h 449"/>
                <a:gd name="T22" fmla="*/ 480 w 685"/>
                <a:gd name="T23" fmla="*/ 394 h 449"/>
                <a:gd name="T24" fmla="*/ 535 w 685"/>
                <a:gd name="T25" fmla="*/ 409 h 449"/>
                <a:gd name="T26" fmla="*/ 583 w 685"/>
                <a:gd name="T27" fmla="*/ 417 h 449"/>
                <a:gd name="T28" fmla="*/ 638 w 685"/>
                <a:gd name="T29" fmla="*/ 425 h 449"/>
                <a:gd name="T30" fmla="*/ 685 w 685"/>
                <a:gd name="T31" fmla="*/ 449 h 449"/>
                <a:gd name="T32" fmla="*/ 685 w 685"/>
                <a:gd name="T33" fmla="*/ 449 h 449"/>
                <a:gd name="T34" fmla="*/ 0 w 685"/>
                <a:gd name="T35" fmla="*/ 449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5" h="449">
                  <a:moveTo>
                    <a:pt x="0" y="449"/>
                  </a:moveTo>
                  <a:lnTo>
                    <a:pt x="0" y="0"/>
                  </a:lnTo>
                  <a:lnTo>
                    <a:pt x="31" y="39"/>
                  </a:lnTo>
                  <a:lnTo>
                    <a:pt x="78" y="102"/>
                  </a:lnTo>
                  <a:lnTo>
                    <a:pt x="134" y="165"/>
                  </a:lnTo>
                  <a:lnTo>
                    <a:pt x="181" y="213"/>
                  </a:lnTo>
                  <a:lnTo>
                    <a:pt x="228" y="260"/>
                  </a:lnTo>
                  <a:lnTo>
                    <a:pt x="283" y="299"/>
                  </a:lnTo>
                  <a:lnTo>
                    <a:pt x="331" y="331"/>
                  </a:lnTo>
                  <a:lnTo>
                    <a:pt x="386" y="354"/>
                  </a:lnTo>
                  <a:lnTo>
                    <a:pt x="433" y="378"/>
                  </a:lnTo>
                  <a:lnTo>
                    <a:pt x="480" y="394"/>
                  </a:lnTo>
                  <a:lnTo>
                    <a:pt x="535" y="409"/>
                  </a:lnTo>
                  <a:lnTo>
                    <a:pt x="583" y="417"/>
                  </a:lnTo>
                  <a:lnTo>
                    <a:pt x="638" y="425"/>
                  </a:lnTo>
                  <a:lnTo>
                    <a:pt x="685" y="449"/>
                  </a:lnTo>
                  <a:lnTo>
                    <a:pt x="685" y="449"/>
                  </a:lnTo>
                  <a:lnTo>
                    <a:pt x="0" y="449"/>
                  </a:lnTo>
                </a:path>
              </a:pathLst>
            </a:custGeom>
            <a:grpFill/>
            <a:ln w="25400">
              <a:solidFill>
                <a:schemeClr val="bg2">
                  <a:lumMod val="7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en-GB"/>
            </a:p>
          </p:txBody>
        </p:sp>
      </p:grpSp>
      <p:grpSp>
        <p:nvGrpSpPr>
          <p:cNvPr id="39" name="Group 38">
            <a:extLst>
              <a:ext uri="{FF2B5EF4-FFF2-40B4-BE49-F238E27FC236}">
                <a16:creationId xmlns:a16="http://schemas.microsoft.com/office/drawing/2014/main" id="{DE248663-F81A-4A4A-995B-6B795508777A}"/>
              </a:ext>
            </a:extLst>
          </p:cNvPr>
          <p:cNvGrpSpPr/>
          <p:nvPr/>
        </p:nvGrpSpPr>
        <p:grpSpPr>
          <a:xfrm>
            <a:off x="2976022" y="3612456"/>
            <a:ext cx="794476" cy="529703"/>
            <a:chOff x="7793240" y="3134135"/>
            <a:chExt cx="1198360" cy="785494"/>
          </a:xfrm>
          <a:solidFill>
            <a:srgbClr val="92D050"/>
          </a:solidFill>
        </p:grpSpPr>
        <p:sp>
          <p:nvSpPr>
            <p:cNvPr id="40" name="Freeform 7">
              <a:extLst>
                <a:ext uri="{FF2B5EF4-FFF2-40B4-BE49-F238E27FC236}">
                  <a16:creationId xmlns:a16="http://schemas.microsoft.com/office/drawing/2014/main" id="{910AE09B-903F-084F-9F31-727A37C0FD4C}"/>
                </a:ext>
              </a:extLst>
            </p:cNvPr>
            <p:cNvSpPr>
              <a:spLocks/>
            </p:cNvSpPr>
            <p:nvPr/>
          </p:nvSpPr>
          <p:spPr bwMode="auto">
            <a:xfrm>
              <a:off x="7793240" y="3134135"/>
              <a:ext cx="1198360" cy="785494"/>
            </a:xfrm>
            <a:custGeom>
              <a:avLst/>
              <a:gdLst>
                <a:gd name="T0" fmla="*/ 0 w 685"/>
                <a:gd name="T1" fmla="*/ 449 h 449"/>
                <a:gd name="T2" fmla="*/ 0 w 685"/>
                <a:gd name="T3" fmla="*/ 0 h 449"/>
                <a:gd name="T4" fmla="*/ 31 w 685"/>
                <a:gd name="T5" fmla="*/ 39 h 449"/>
                <a:gd name="T6" fmla="*/ 78 w 685"/>
                <a:gd name="T7" fmla="*/ 102 h 449"/>
                <a:gd name="T8" fmla="*/ 134 w 685"/>
                <a:gd name="T9" fmla="*/ 165 h 449"/>
                <a:gd name="T10" fmla="*/ 181 w 685"/>
                <a:gd name="T11" fmla="*/ 213 h 449"/>
                <a:gd name="T12" fmla="*/ 228 w 685"/>
                <a:gd name="T13" fmla="*/ 260 h 449"/>
                <a:gd name="T14" fmla="*/ 283 w 685"/>
                <a:gd name="T15" fmla="*/ 299 h 449"/>
                <a:gd name="T16" fmla="*/ 331 w 685"/>
                <a:gd name="T17" fmla="*/ 331 h 449"/>
                <a:gd name="T18" fmla="*/ 386 w 685"/>
                <a:gd name="T19" fmla="*/ 354 h 449"/>
                <a:gd name="T20" fmla="*/ 433 w 685"/>
                <a:gd name="T21" fmla="*/ 378 h 449"/>
                <a:gd name="T22" fmla="*/ 480 w 685"/>
                <a:gd name="T23" fmla="*/ 394 h 449"/>
                <a:gd name="T24" fmla="*/ 535 w 685"/>
                <a:gd name="T25" fmla="*/ 409 h 449"/>
                <a:gd name="T26" fmla="*/ 583 w 685"/>
                <a:gd name="T27" fmla="*/ 417 h 449"/>
                <a:gd name="T28" fmla="*/ 638 w 685"/>
                <a:gd name="T29" fmla="*/ 425 h 449"/>
                <a:gd name="T30" fmla="*/ 685 w 685"/>
                <a:gd name="T31" fmla="*/ 449 h 449"/>
                <a:gd name="T32" fmla="*/ 685 w 685"/>
                <a:gd name="T33" fmla="*/ 449 h 449"/>
                <a:gd name="T34" fmla="*/ 0 w 685"/>
                <a:gd name="T35" fmla="*/ 449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5" h="449">
                  <a:moveTo>
                    <a:pt x="0" y="449"/>
                  </a:moveTo>
                  <a:lnTo>
                    <a:pt x="0" y="0"/>
                  </a:lnTo>
                  <a:lnTo>
                    <a:pt x="31" y="39"/>
                  </a:lnTo>
                  <a:lnTo>
                    <a:pt x="78" y="102"/>
                  </a:lnTo>
                  <a:lnTo>
                    <a:pt x="134" y="165"/>
                  </a:lnTo>
                  <a:lnTo>
                    <a:pt x="181" y="213"/>
                  </a:lnTo>
                  <a:lnTo>
                    <a:pt x="228" y="260"/>
                  </a:lnTo>
                  <a:lnTo>
                    <a:pt x="283" y="299"/>
                  </a:lnTo>
                  <a:lnTo>
                    <a:pt x="331" y="331"/>
                  </a:lnTo>
                  <a:lnTo>
                    <a:pt x="386" y="354"/>
                  </a:lnTo>
                  <a:lnTo>
                    <a:pt x="433" y="378"/>
                  </a:lnTo>
                  <a:lnTo>
                    <a:pt x="480" y="394"/>
                  </a:lnTo>
                  <a:lnTo>
                    <a:pt x="535" y="409"/>
                  </a:lnTo>
                  <a:lnTo>
                    <a:pt x="583" y="417"/>
                  </a:lnTo>
                  <a:lnTo>
                    <a:pt x="638" y="425"/>
                  </a:lnTo>
                  <a:lnTo>
                    <a:pt x="685" y="449"/>
                  </a:lnTo>
                  <a:lnTo>
                    <a:pt x="685" y="449"/>
                  </a:lnTo>
                  <a:lnTo>
                    <a:pt x="0" y="449"/>
                  </a:lnTo>
                  <a:close/>
                </a:path>
              </a:pathLst>
            </a:custGeom>
            <a:grpFill/>
            <a:ln w="25400">
              <a:solidFill>
                <a:schemeClr val="bg2">
                  <a:lumMod val="75000"/>
                </a:schemeClr>
              </a:solidFill>
              <a:round/>
              <a:headEnd/>
              <a:tailEnd/>
            </a:ln>
            <a:extLst/>
          </p:spPr>
          <p:txBody>
            <a:bodyPr vert="horz" wrap="square" lIns="91440" tIns="45720" rIns="91440" bIns="45720" numCol="1" anchor="t" anchorCtr="0" compatLnSpc="1">
              <a:prstTxWarp prst="textNoShape">
                <a:avLst/>
              </a:prstTxWarp>
            </a:bodyPr>
            <a:lstStyle/>
            <a:p>
              <a:endParaRPr lang="en-GB"/>
            </a:p>
          </p:txBody>
        </p:sp>
        <p:sp>
          <p:nvSpPr>
            <p:cNvPr id="41" name="Freeform 8">
              <a:extLst>
                <a:ext uri="{FF2B5EF4-FFF2-40B4-BE49-F238E27FC236}">
                  <a16:creationId xmlns:a16="http://schemas.microsoft.com/office/drawing/2014/main" id="{A601A483-8DFC-C541-A762-6E93AC1F74A3}"/>
                </a:ext>
              </a:extLst>
            </p:cNvPr>
            <p:cNvSpPr>
              <a:spLocks/>
            </p:cNvSpPr>
            <p:nvPr/>
          </p:nvSpPr>
          <p:spPr bwMode="auto">
            <a:xfrm>
              <a:off x="7793240" y="3134135"/>
              <a:ext cx="1198360" cy="785494"/>
            </a:xfrm>
            <a:custGeom>
              <a:avLst/>
              <a:gdLst>
                <a:gd name="T0" fmla="*/ 0 w 685"/>
                <a:gd name="T1" fmla="*/ 449 h 449"/>
                <a:gd name="T2" fmla="*/ 0 w 685"/>
                <a:gd name="T3" fmla="*/ 0 h 449"/>
                <a:gd name="T4" fmla="*/ 31 w 685"/>
                <a:gd name="T5" fmla="*/ 39 h 449"/>
                <a:gd name="T6" fmla="*/ 78 w 685"/>
                <a:gd name="T7" fmla="*/ 102 h 449"/>
                <a:gd name="T8" fmla="*/ 134 w 685"/>
                <a:gd name="T9" fmla="*/ 165 h 449"/>
                <a:gd name="T10" fmla="*/ 181 w 685"/>
                <a:gd name="T11" fmla="*/ 213 h 449"/>
                <a:gd name="T12" fmla="*/ 228 w 685"/>
                <a:gd name="T13" fmla="*/ 260 h 449"/>
                <a:gd name="T14" fmla="*/ 283 w 685"/>
                <a:gd name="T15" fmla="*/ 299 h 449"/>
                <a:gd name="T16" fmla="*/ 331 w 685"/>
                <a:gd name="T17" fmla="*/ 331 h 449"/>
                <a:gd name="T18" fmla="*/ 386 w 685"/>
                <a:gd name="T19" fmla="*/ 354 h 449"/>
                <a:gd name="T20" fmla="*/ 433 w 685"/>
                <a:gd name="T21" fmla="*/ 378 h 449"/>
                <a:gd name="T22" fmla="*/ 480 w 685"/>
                <a:gd name="T23" fmla="*/ 394 h 449"/>
                <a:gd name="T24" fmla="*/ 535 w 685"/>
                <a:gd name="T25" fmla="*/ 409 h 449"/>
                <a:gd name="T26" fmla="*/ 583 w 685"/>
                <a:gd name="T27" fmla="*/ 417 h 449"/>
                <a:gd name="T28" fmla="*/ 638 w 685"/>
                <a:gd name="T29" fmla="*/ 425 h 449"/>
                <a:gd name="T30" fmla="*/ 685 w 685"/>
                <a:gd name="T31" fmla="*/ 449 h 449"/>
                <a:gd name="T32" fmla="*/ 685 w 685"/>
                <a:gd name="T33" fmla="*/ 449 h 449"/>
                <a:gd name="T34" fmla="*/ 0 w 685"/>
                <a:gd name="T35" fmla="*/ 449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5" h="449">
                  <a:moveTo>
                    <a:pt x="0" y="449"/>
                  </a:moveTo>
                  <a:lnTo>
                    <a:pt x="0" y="0"/>
                  </a:lnTo>
                  <a:lnTo>
                    <a:pt x="31" y="39"/>
                  </a:lnTo>
                  <a:lnTo>
                    <a:pt x="78" y="102"/>
                  </a:lnTo>
                  <a:lnTo>
                    <a:pt x="134" y="165"/>
                  </a:lnTo>
                  <a:lnTo>
                    <a:pt x="181" y="213"/>
                  </a:lnTo>
                  <a:lnTo>
                    <a:pt x="228" y="260"/>
                  </a:lnTo>
                  <a:lnTo>
                    <a:pt x="283" y="299"/>
                  </a:lnTo>
                  <a:lnTo>
                    <a:pt x="331" y="331"/>
                  </a:lnTo>
                  <a:lnTo>
                    <a:pt x="386" y="354"/>
                  </a:lnTo>
                  <a:lnTo>
                    <a:pt x="433" y="378"/>
                  </a:lnTo>
                  <a:lnTo>
                    <a:pt x="480" y="394"/>
                  </a:lnTo>
                  <a:lnTo>
                    <a:pt x="535" y="409"/>
                  </a:lnTo>
                  <a:lnTo>
                    <a:pt x="583" y="417"/>
                  </a:lnTo>
                  <a:lnTo>
                    <a:pt x="638" y="425"/>
                  </a:lnTo>
                  <a:lnTo>
                    <a:pt x="685" y="449"/>
                  </a:lnTo>
                  <a:lnTo>
                    <a:pt x="685" y="449"/>
                  </a:lnTo>
                  <a:lnTo>
                    <a:pt x="0" y="449"/>
                  </a:lnTo>
                </a:path>
              </a:pathLst>
            </a:custGeom>
            <a:grpFill/>
            <a:ln w="25400">
              <a:solidFill>
                <a:schemeClr val="bg2">
                  <a:lumMod val="7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en-GB"/>
            </a:p>
          </p:txBody>
        </p:sp>
      </p:grpSp>
      <p:sp>
        <p:nvSpPr>
          <p:cNvPr id="43" name="Freeform 5">
            <a:extLst>
              <a:ext uri="{FF2B5EF4-FFF2-40B4-BE49-F238E27FC236}">
                <a16:creationId xmlns:a16="http://schemas.microsoft.com/office/drawing/2014/main" id="{F7F4C6B7-5D6C-EA4B-AB81-214861E116C0}"/>
              </a:ext>
            </a:extLst>
          </p:cNvPr>
          <p:cNvSpPr>
            <a:spLocks/>
          </p:cNvSpPr>
          <p:nvPr/>
        </p:nvSpPr>
        <p:spPr bwMode="auto">
          <a:xfrm>
            <a:off x="533400" y="2240016"/>
            <a:ext cx="3500334" cy="2052612"/>
          </a:xfrm>
          <a:custGeom>
            <a:avLst/>
            <a:gdLst>
              <a:gd name="T0" fmla="*/ 0 w 3018"/>
              <a:gd name="T1" fmla="*/ 1740 h 1740"/>
              <a:gd name="T2" fmla="*/ 102 w 3018"/>
              <a:gd name="T3" fmla="*/ 1708 h 1740"/>
              <a:gd name="T4" fmla="*/ 205 w 3018"/>
              <a:gd name="T5" fmla="*/ 1685 h 1740"/>
              <a:gd name="T6" fmla="*/ 299 w 3018"/>
              <a:gd name="T7" fmla="*/ 1645 h 1740"/>
              <a:gd name="T8" fmla="*/ 402 w 3018"/>
              <a:gd name="T9" fmla="*/ 1590 h 1740"/>
              <a:gd name="T10" fmla="*/ 504 w 3018"/>
              <a:gd name="T11" fmla="*/ 1504 h 1740"/>
              <a:gd name="T12" fmla="*/ 607 w 3018"/>
              <a:gd name="T13" fmla="*/ 1393 h 1740"/>
              <a:gd name="T14" fmla="*/ 701 w 3018"/>
              <a:gd name="T15" fmla="*/ 1260 h 1740"/>
              <a:gd name="T16" fmla="*/ 804 w 3018"/>
              <a:gd name="T17" fmla="*/ 1087 h 1740"/>
              <a:gd name="T18" fmla="*/ 906 w 3018"/>
              <a:gd name="T19" fmla="*/ 890 h 1740"/>
              <a:gd name="T20" fmla="*/ 1009 w 3018"/>
              <a:gd name="T21" fmla="*/ 685 h 1740"/>
              <a:gd name="T22" fmla="*/ 1103 w 3018"/>
              <a:gd name="T23" fmla="*/ 473 h 1740"/>
              <a:gd name="T24" fmla="*/ 1206 w 3018"/>
              <a:gd name="T25" fmla="*/ 284 h 1740"/>
              <a:gd name="T26" fmla="*/ 1308 w 3018"/>
              <a:gd name="T27" fmla="*/ 134 h 1740"/>
              <a:gd name="T28" fmla="*/ 1411 w 3018"/>
              <a:gd name="T29" fmla="*/ 32 h 1740"/>
              <a:gd name="T30" fmla="*/ 1513 w 3018"/>
              <a:gd name="T31" fmla="*/ 0 h 1740"/>
              <a:gd name="T32" fmla="*/ 1608 w 3018"/>
              <a:gd name="T33" fmla="*/ 32 h 1740"/>
              <a:gd name="T34" fmla="*/ 1710 w 3018"/>
              <a:gd name="T35" fmla="*/ 134 h 1740"/>
              <a:gd name="T36" fmla="*/ 1812 w 3018"/>
              <a:gd name="T37" fmla="*/ 284 h 1740"/>
              <a:gd name="T38" fmla="*/ 1915 w 3018"/>
              <a:gd name="T39" fmla="*/ 473 h 1740"/>
              <a:gd name="T40" fmla="*/ 2009 w 3018"/>
              <a:gd name="T41" fmla="*/ 685 h 1740"/>
              <a:gd name="T42" fmla="*/ 2112 w 3018"/>
              <a:gd name="T43" fmla="*/ 890 h 1740"/>
              <a:gd name="T44" fmla="*/ 2214 w 3018"/>
              <a:gd name="T45" fmla="*/ 1087 h 1740"/>
              <a:gd name="T46" fmla="*/ 2317 w 3018"/>
              <a:gd name="T47" fmla="*/ 1260 h 1740"/>
              <a:gd name="T48" fmla="*/ 2411 w 3018"/>
              <a:gd name="T49" fmla="*/ 1393 h 1740"/>
              <a:gd name="T50" fmla="*/ 2514 w 3018"/>
              <a:gd name="T51" fmla="*/ 1504 h 1740"/>
              <a:gd name="T52" fmla="*/ 2616 w 3018"/>
              <a:gd name="T53" fmla="*/ 1590 h 1740"/>
              <a:gd name="T54" fmla="*/ 2719 w 3018"/>
              <a:gd name="T55" fmla="*/ 1645 h 1740"/>
              <a:gd name="T56" fmla="*/ 2813 w 3018"/>
              <a:gd name="T57" fmla="*/ 1685 h 1740"/>
              <a:gd name="T58" fmla="*/ 2916 w 3018"/>
              <a:gd name="T59" fmla="*/ 1708 h 1740"/>
              <a:gd name="T60" fmla="*/ 3018 w 3018"/>
              <a:gd name="T61" fmla="*/ 1740 h 1740"/>
              <a:gd name="T62" fmla="*/ 0 w 3018"/>
              <a:gd name="T63" fmla="*/ 1740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18" h="1740">
                <a:moveTo>
                  <a:pt x="0" y="1740"/>
                </a:moveTo>
                <a:lnTo>
                  <a:pt x="0" y="1740"/>
                </a:lnTo>
                <a:lnTo>
                  <a:pt x="47" y="1716"/>
                </a:lnTo>
                <a:lnTo>
                  <a:pt x="102" y="1708"/>
                </a:lnTo>
                <a:lnTo>
                  <a:pt x="150" y="1700"/>
                </a:lnTo>
                <a:lnTo>
                  <a:pt x="205" y="1685"/>
                </a:lnTo>
                <a:lnTo>
                  <a:pt x="252" y="1669"/>
                </a:lnTo>
                <a:lnTo>
                  <a:pt x="299" y="1645"/>
                </a:lnTo>
                <a:lnTo>
                  <a:pt x="355" y="1622"/>
                </a:lnTo>
                <a:lnTo>
                  <a:pt x="402" y="1590"/>
                </a:lnTo>
                <a:lnTo>
                  <a:pt x="457" y="1551"/>
                </a:lnTo>
                <a:lnTo>
                  <a:pt x="504" y="1504"/>
                </a:lnTo>
                <a:lnTo>
                  <a:pt x="552" y="1456"/>
                </a:lnTo>
                <a:lnTo>
                  <a:pt x="607" y="1393"/>
                </a:lnTo>
                <a:lnTo>
                  <a:pt x="654" y="1330"/>
                </a:lnTo>
                <a:lnTo>
                  <a:pt x="701" y="1260"/>
                </a:lnTo>
                <a:lnTo>
                  <a:pt x="756" y="1173"/>
                </a:lnTo>
                <a:lnTo>
                  <a:pt x="804" y="1087"/>
                </a:lnTo>
                <a:lnTo>
                  <a:pt x="859" y="992"/>
                </a:lnTo>
                <a:lnTo>
                  <a:pt x="906" y="890"/>
                </a:lnTo>
                <a:lnTo>
                  <a:pt x="953" y="787"/>
                </a:lnTo>
                <a:lnTo>
                  <a:pt x="1009" y="685"/>
                </a:lnTo>
                <a:lnTo>
                  <a:pt x="1056" y="575"/>
                </a:lnTo>
                <a:lnTo>
                  <a:pt x="1103" y="473"/>
                </a:lnTo>
                <a:lnTo>
                  <a:pt x="1158" y="378"/>
                </a:lnTo>
                <a:lnTo>
                  <a:pt x="1206" y="284"/>
                </a:lnTo>
                <a:lnTo>
                  <a:pt x="1261" y="205"/>
                </a:lnTo>
                <a:lnTo>
                  <a:pt x="1308" y="134"/>
                </a:lnTo>
                <a:lnTo>
                  <a:pt x="1355" y="71"/>
                </a:lnTo>
                <a:lnTo>
                  <a:pt x="1411" y="32"/>
                </a:lnTo>
                <a:lnTo>
                  <a:pt x="1458" y="8"/>
                </a:lnTo>
                <a:lnTo>
                  <a:pt x="1513" y="0"/>
                </a:lnTo>
                <a:lnTo>
                  <a:pt x="1560" y="8"/>
                </a:lnTo>
                <a:lnTo>
                  <a:pt x="1608" y="32"/>
                </a:lnTo>
                <a:lnTo>
                  <a:pt x="1663" y="71"/>
                </a:lnTo>
                <a:lnTo>
                  <a:pt x="1710" y="134"/>
                </a:lnTo>
                <a:lnTo>
                  <a:pt x="1757" y="205"/>
                </a:lnTo>
                <a:lnTo>
                  <a:pt x="1812" y="284"/>
                </a:lnTo>
                <a:lnTo>
                  <a:pt x="1860" y="378"/>
                </a:lnTo>
                <a:lnTo>
                  <a:pt x="1915" y="473"/>
                </a:lnTo>
                <a:lnTo>
                  <a:pt x="1962" y="575"/>
                </a:lnTo>
                <a:lnTo>
                  <a:pt x="2009" y="685"/>
                </a:lnTo>
                <a:lnTo>
                  <a:pt x="2065" y="787"/>
                </a:lnTo>
                <a:lnTo>
                  <a:pt x="2112" y="890"/>
                </a:lnTo>
                <a:lnTo>
                  <a:pt x="2159" y="992"/>
                </a:lnTo>
                <a:lnTo>
                  <a:pt x="2214" y="1087"/>
                </a:lnTo>
                <a:lnTo>
                  <a:pt x="2262" y="1173"/>
                </a:lnTo>
                <a:lnTo>
                  <a:pt x="2317" y="1260"/>
                </a:lnTo>
                <a:lnTo>
                  <a:pt x="2364" y="1330"/>
                </a:lnTo>
                <a:lnTo>
                  <a:pt x="2411" y="1393"/>
                </a:lnTo>
                <a:lnTo>
                  <a:pt x="2467" y="1456"/>
                </a:lnTo>
                <a:lnTo>
                  <a:pt x="2514" y="1504"/>
                </a:lnTo>
                <a:lnTo>
                  <a:pt x="2561" y="1551"/>
                </a:lnTo>
                <a:lnTo>
                  <a:pt x="2616" y="1590"/>
                </a:lnTo>
                <a:lnTo>
                  <a:pt x="2664" y="1622"/>
                </a:lnTo>
                <a:lnTo>
                  <a:pt x="2719" y="1645"/>
                </a:lnTo>
                <a:lnTo>
                  <a:pt x="2766" y="1669"/>
                </a:lnTo>
                <a:lnTo>
                  <a:pt x="2813" y="1685"/>
                </a:lnTo>
                <a:lnTo>
                  <a:pt x="2868" y="1700"/>
                </a:lnTo>
                <a:lnTo>
                  <a:pt x="2916" y="1708"/>
                </a:lnTo>
                <a:lnTo>
                  <a:pt x="2971" y="1716"/>
                </a:lnTo>
                <a:lnTo>
                  <a:pt x="3018" y="1740"/>
                </a:lnTo>
                <a:lnTo>
                  <a:pt x="3018" y="1740"/>
                </a:lnTo>
                <a:lnTo>
                  <a:pt x="0" y="1740"/>
                </a:lnTo>
                <a:close/>
              </a:path>
            </a:pathLst>
          </a:custGeom>
          <a:solidFill>
            <a:schemeClr val="bg2"/>
          </a:solidFill>
          <a:ln w="25400">
            <a:solidFill>
              <a:schemeClr val="bg2">
                <a:lumMod val="75000"/>
              </a:schemeClr>
            </a:solidFill>
          </a:ln>
          <a:extLst/>
        </p:spPr>
        <p:txBody>
          <a:bodyPr vert="horz" wrap="square" lIns="91440" tIns="45720" rIns="91440" bIns="45720" numCol="1" anchor="t" anchorCtr="0" compatLnSpc="1">
            <a:prstTxWarp prst="textNoShape">
              <a:avLst/>
            </a:prstTxWarp>
          </a:bodyPr>
          <a:lstStyle/>
          <a:p>
            <a:endParaRPr lang="en-GB"/>
          </a:p>
        </p:txBody>
      </p:sp>
      <p:grpSp>
        <p:nvGrpSpPr>
          <p:cNvPr id="44" name="Group 43">
            <a:extLst>
              <a:ext uri="{FF2B5EF4-FFF2-40B4-BE49-F238E27FC236}">
                <a16:creationId xmlns:a16="http://schemas.microsoft.com/office/drawing/2014/main" id="{66A303DB-5BD7-794D-B4C0-50C6D011F8E0}"/>
              </a:ext>
            </a:extLst>
          </p:cNvPr>
          <p:cNvGrpSpPr/>
          <p:nvPr/>
        </p:nvGrpSpPr>
        <p:grpSpPr>
          <a:xfrm>
            <a:off x="3239258" y="3764856"/>
            <a:ext cx="794476" cy="529703"/>
            <a:chOff x="7793240" y="3134135"/>
            <a:chExt cx="1198360" cy="785494"/>
          </a:xfrm>
          <a:solidFill>
            <a:srgbClr val="92D050"/>
          </a:solidFill>
        </p:grpSpPr>
        <p:sp>
          <p:nvSpPr>
            <p:cNvPr id="45" name="Freeform 7">
              <a:extLst>
                <a:ext uri="{FF2B5EF4-FFF2-40B4-BE49-F238E27FC236}">
                  <a16:creationId xmlns:a16="http://schemas.microsoft.com/office/drawing/2014/main" id="{2E69DC76-54A1-6F40-8580-9228B14633E4}"/>
                </a:ext>
              </a:extLst>
            </p:cNvPr>
            <p:cNvSpPr>
              <a:spLocks/>
            </p:cNvSpPr>
            <p:nvPr/>
          </p:nvSpPr>
          <p:spPr bwMode="auto">
            <a:xfrm>
              <a:off x="7793240" y="3134135"/>
              <a:ext cx="1198360" cy="785494"/>
            </a:xfrm>
            <a:custGeom>
              <a:avLst/>
              <a:gdLst>
                <a:gd name="T0" fmla="*/ 0 w 685"/>
                <a:gd name="T1" fmla="*/ 449 h 449"/>
                <a:gd name="T2" fmla="*/ 0 w 685"/>
                <a:gd name="T3" fmla="*/ 0 h 449"/>
                <a:gd name="T4" fmla="*/ 31 w 685"/>
                <a:gd name="T5" fmla="*/ 39 h 449"/>
                <a:gd name="T6" fmla="*/ 78 w 685"/>
                <a:gd name="T7" fmla="*/ 102 h 449"/>
                <a:gd name="T8" fmla="*/ 134 w 685"/>
                <a:gd name="T9" fmla="*/ 165 h 449"/>
                <a:gd name="T10" fmla="*/ 181 w 685"/>
                <a:gd name="T11" fmla="*/ 213 h 449"/>
                <a:gd name="T12" fmla="*/ 228 w 685"/>
                <a:gd name="T13" fmla="*/ 260 h 449"/>
                <a:gd name="T14" fmla="*/ 283 w 685"/>
                <a:gd name="T15" fmla="*/ 299 h 449"/>
                <a:gd name="T16" fmla="*/ 331 w 685"/>
                <a:gd name="T17" fmla="*/ 331 h 449"/>
                <a:gd name="T18" fmla="*/ 386 w 685"/>
                <a:gd name="T19" fmla="*/ 354 h 449"/>
                <a:gd name="T20" fmla="*/ 433 w 685"/>
                <a:gd name="T21" fmla="*/ 378 h 449"/>
                <a:gd name="T22" fmla="*/ 480 w 685"/>
                <a:gd name="T23" fmla="*/ 394 h 449"/>
                <a:gd name="T24" fmla="*/ 535 w 685"/>
                <a:gd name="T25" fmla="*/ 409 h 449"/>
                <a:gd name="T26" fmla="*/ 583 w 685"/>
                <a:gd name="T27" fmla="*/ 417 h 449"/>
                <a:gd name="T28" fmla="*/ 638 w 685"/>
                <a:gd name="T29" fmla="*/ 425 h 449"/>
                <a:gd name="T30" fmla="*/ 685 w 685"/>
                <a:gd name="T31" fmla="*/ 449 h 449"/>
                <a:gd name="T32" fmla="*/ 685 w 685"/>
                <a:gd name="T33" fmla="*/ 449 h 449"/>
                <a:gd name="T34" fmla="*/ 0 w 685"/>
                <a:gd name="T35" fmla="*/ 449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5" h="449">
                  <a:moveTo>
                    <a:pt x="0" y="449"/>
                  </a:moveTo>
                  <a:lnTo>
                    <a:pt x="0" y="0"/>
                  </a:lnTo>
                  <a:lnTo>
                    <a:pt x="31" y="39"/>
                  </a:lnTo>
                  <a:lnTo>
                    <a:pt x="78" y="102"/>
                  </a:lnTo>
                  <a:lnTo>
                    <a:pt x="134" y="165"/>
                  </a:lnTo>
                  <a:lnTo>
                    <a:pt x="181" y="213"/>
                  </a:lnTo>
                  <a:lnTo>
                    <a:pt x="228" y="260"/>
                  </a:lnTo>
                  <a:lnTo>
                    <a:pt x="283" y="299"/>
                  </a:lnTo>
                  <a:lnTo>
                    <a:pt x="331" y="331"/>
                  </a:lnTo>
                  <a:lnTo>
                    <a:pt x="386" y="354"/>
                  </a:lnTo>
                  <a:lnTo>
                    <a:pt x="433" y="378"/>
                  </a:lnTo>
                  <a:lnTo>
                    <a:pt x="480" y="394"/>
                  </a:lnTo>
                  <a:lnTo>
                    <a:pt x="535" y="409"/>
                  </a:lnTo>
                  <a:lnTo>
                    <a:pt x="583" y="417"/>
                  </a:lnTo>
                  <a:lnTo>
                    <a:pt x="638" y="425"/>
                  </a:lnTo>
                  <a:lnTo>
                    <a:pt x="685" y="449"/>
                  </a:lnTo>
                  <a:lnTo>
                    <a:pt x="685" y="449"/>
                  </a:lnTo>
                  <a:lnTo>
                    <a:pt x="0" y="449"/>
                  </a:lnTo>
                  <a:close/>
                </a:path>
              </a:pathLst>
            </a:custGeom>
            <a:grpFill/>
            <a:ln w="25400">
              <a:solidFill>
                <a:schemeClr val="bg2">
                  <a:lumMod val="75000"/>
                </a:schemeClr>
              </a:solidFill>
              <a:round/>
              <a:headEnd/>
              <a:tailEnd/>
            </a:ln>
            <a:extLst/>
          </p:spPr>
          <p:txBody>
            <a:bodyPr vert="horz" wrap="square" lIns="91440" tIns="45720" rIns="91440" bIns="45720" numCol="1" anchor="t" anchorCtr="0" compatLnSpc="1">
              <a:prstTxWarp prst="textNoShape">
                <a:avLst/>
              </a:prstTxWarp>
            </a:bodyPr>
            <a:lstStyle/>
            <a:p>
              <a:endParaRPr lang="en-GB"/>
            </a:p>
          </p:txBody>
        </p:sp>
        <p:sp>
          <p:nvSpPr>
            <p:cNvPr id="46" name="Freeform 8">
              <a:extLst>
                <a:ext uri="{FF2B5EF4-FFF2-40B4-BE49-F238E27FC236}">
                  <a16:creationId xmlns:a16="http://schemas.microsoft.com/office/drawing/2014/main" id="{67EAE245-7CD1-2643-9261-F8AD766CB220}"/>
                </a:ext>
              </a:extLst>
            </p:cNvPr>
            <p:cNvSpPr>
              <a:spLocks/>
            </p:cNvSpPr>
            <p:nvPr/>
          </p:nvSpPr>
          <p:spPr bwMode="auto">
            <a:xfrm>
              <a:off x="7793240" y="3134135"/>
              <a:ext cx="1198360" cy="785494"/>
            </a:xfrm>
            <a:custGeom>
              <a:avLst/>
              <a:gdLst>
                <a:gd name="T0" fmla="*/ 0 w 685"/>
                <a:gd name="T1" fmla="*/ 449 h 449"/>
                <a:gd name="T2" fmla="*/ 0 w 685"/>
                <a:gd name="T3" fmla="*/ 0 h 449"/>
                <a:gd name="T4" fmla="*/ 31 w 685"/>
                <a:gd name="T5" fmla="*/ 39 h 449"/>
                <a:gd name="T6" fmla="*/ 78 w 685"/>
                <a:gd name="T7" fmla="*/ 102 h 449"/>
                <a:gd name="T8" fmla="*/ 134 w 685"/>
                <a:gd name="T9" fmla="*/ 165 h 449"/>
                <a:gd name="T10" fmla="*/ 181 w 685"/>
                <a:gd name="T11" fmla="*/ 213 h 449"/>
                <a:gd name="T12" fmla="*/ 228 w 685"/>
                <a:gd name="T13" fmla="*/ 260 h 449"/>
                <a:gd name="T14" fmla="*/ 283 w 685"/>
                <a:gd name="T15" fmla="*/ 299 h 449"/>
                <a:gd name="T16" fmla="*/ 331 w 685"/>
                <a:gd name="T17" fmla="*/ 331 h 449"/>
                <a:gd name="T18" fmla="*/ 386 w 685"/>
                <a:gd name="T19" fmla="*/ 354 h 449"/>
                <a:gd name="T20" fmla="*/ 433 w 685"/>
                <a:gd name="T21" fmla="*/ 378 h 449"/>
                <a:gd name="T22" fmla="*/ 480 w 685"/>
                <a:gd name="T23" fmla="*/ 394 h 449"/>
                <a:gd name="T24" fmla="*/ 535 w 685"/>
                <a:gd name="T25" fmla="*/ 409 h 449"/>
                <a:gd name="T26" fmla="*/ 583 w 685"/>
                <a:gd name="T27" fmla="*/ 417 h 449"/>
                <a:gd name="T28" fmla="*/ 638 w 685"/>
                <a:gd name="T29" fmla="*/ 425 h 449"/>
                <a:gd name="T30" fmla="*/ 685 w 685"/>
                <a:gd name="T31" fmla="*/ 449 h 449"/>
                <a:gd name="T32" fmla="*/ 685 w 685"/>
                <a:gd name="T33" fmla="*/ 449 h 449"/>
                <a:gd name="T34" fmla="*/ 0 w 685"/>
                <a:gd name="T35" fmla="*/ 449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5" h="449">
                  <a:moveTo>
                    <a:pt x="0" y="449"/>
                  </a:moveTo>
                  <a:lnTo>
                    <a:pt x="0" y="0"/>
                  </a:lnTo>
                  <a:lnTo>
                    <a:pt x="31" y="39"/>
                  </a:lnTo>
                  <a:lnTo>
                    <a:pt x="78" y="102"/>
                  </a:lnTo>
                  <a:lnTo>
                    <a:pt x="134" y="165"/>
                  </a:lnTo>
                  <a:lnTo>
                    <a:pt x="181" y="213"/>
                  </a:lnTo>
                  <a:lnTo>
                    <a:pt x="228" y="260"/>
                  </a:lnTo>
                  <a:lnTo>
                    <a:pt x="283" y="299"/>
                  </a:lnTo>
                  <a:lnTo>
                    <a:pt x="331" y="331"/>
                  </a:lnTo>
                  <a:lnTo>
                    <a:pt x="386" y="354"/>
                  </a:lnTo>
                  <a:lnTo>
                    <a:pt x="433" y="378"/>
                  </a:lnTo>
                  <a:lnTo>
                    <a:pt x="480" y="394"/>
                  </a:lnTo>
                  <a:lnTo>
                    <a:pt x="535" y="409"/>
                  </a:lnTo>
                  <a:lnTo>
                    <a:pt x="583" y="417"/>
                  </a:lnTo>
                  <a:lnTo>
                    <a:pt x="638" y="425"/>
                  </a:lnTo>
                  <a:lnTo>
                    <a:pt x="685" y="449"/>
                  </a:lnTo>
                  <a:lnTo>
                    <a:pt x="685" y="449"/>
                  </a:lnTo>
                  <a:lnTo>
                    <a:pt x="0" y="449"/>
                  </a:lnTo>
                </a:path>
              </a:pathLst>
            </a:custGeom>
            <a:grpFill/>
            <a:ln w="25400">
              <a:solidFill>
                <a:schemeClr val="bg2">
                  <a:lumMod val="7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en-GB"/>
            </a:p>
          </p:txBody>
        </p:sp>
      </p:grpSp>
      <p:sp>
        <p:nvSpPr>
          <p:cNvPr id="47" name="Line 7">
            <a:extLst>
              <a:ext uri="{FF2B5EF4-FFF2-40B4-BE49-F238E27FC236}">
                <a16:creationId xmlns:a16="http://schemas.microsoft.com/office/drawing/2014/main" id="{61C201F8-FD09-5943-8B37-AB346CEA2F41}"/>
              </a:ext>
            </a:extLst>
          </p:cNvPr>
          <p:cNvSpPr>
            <a:spLocks noChangeShapeType="1"/>
          </p:cNvSpPr>
          <p:nvPr/>
        </p:nvSpPr>
        <p:spPr bwMode="auto">
          <a:xfrm flipV="1">
            <a:off x="3233645" y="2240016"/>
            <a:ext cx="0" cy="2026833"/>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GB"/>
          </a:p>
        </p:txBody>
      </p:sp>
      <p:sp>
        <p:nvSpPr>
          <p:cNvPr id="48" name="Freeform 5">
            <a:extLst>
              <a:ext uri="{FF2B5EF4-FFF2-40B4-BE49-F238E27FC236}">
                <a16:creationId xmlns:a16="http://schemas.microsoft.com/office/drawing/2014/main" id="{0FDA315F-31FA-964A-B05C-4E87A59AD3E4}"/>
              </a:ext>
            </a:extLst>
          </p:cNvPr>
          <p:cNvSpPr>
            <a:spLocks/>
          </p:cNvSpPr>
          <p:nvPr/>
        </p:nvSpPr>
        <p:spPr bwMode="auto">
          <a:xfrm>
            <a:off x="685800" y="2392416"/>
            <a:ext cx="3500334" cy="2052612"/>
          </a:xfrm>
          <a:custGeom>
            <a:avLst/>
            <a:gdLst>
              <a:gd name="T0" fmla="*/ 0 w 3018"/>
              <a:gd name="T1" fmla="*/ 1740 h 1740"/>
              <a:gd name="T2" fmla="*/ 102 w 3018"/>
              <a:gd name="T3" fmla="*/ 1708 h 1740"/>
              <a:gd name="T4" fmla="*/ 205 w 3018"/>
              <a:gd name="T5" fmla="*/ 1685 h 1740"/>
              <a:gd name="T6" fmla="*/ 299 w 3018"/>
              <a:gd name="T7" fmla="*/ 1645 h 1740"/>
              <a:gd name="T8" fmla="*/ 402 w 3018"/>
              <a:gd name="T9" fmla="*/ 1590 h 1740"/>
              <a:gd name="T10" fmla="*/ 504 w 3018"/>
              <a:gd name="T11" fmla="*/ 1504 h 1740"/>
              <a:gd name="T12" fmla="*/ 607 w 3018"/>
              <a:gd name="T13" fmla="*/ 1393 h 1740"/>
              <a:gd name="T14" fmla="*/ 701 w 3018"/>
              <a:gd name="T15" fmla="*/ 1260 h 1740"/>
              <a:gd name="T16" fmla="*/ 804 w 3018"/>
              <a:gd name="T17" fmla="*/ 1087 h 1740"/>
              <a:gd name="T18" fmla="*/ 906 w 3018"/>
              <a:gd name="T19" fmla="*/ 890 h 1740"/>
              <a:gd name="T20" fmla="*/ 1009 w 3018"/>
              <a:gd name="T21" fmla="*/ 685 h 1740"/>
              <a:gd name="T22" fmla="*/ 1103 w 3018"/>
              <a:gd name="T23" fmla="*/ 473 h 1740"/>
              <a:gd name="T24" fmla="*/ 1206 w 3018"/>
              <a:gd name="T25" fmla="*/ 284 h 1740"/>
              <a:gd name="T26" fmla="*/ 1308 w 3018"/>
              <a:gd name="T27" fmla="*/ 134 h 1740"/>
              <a:gd name="T28" fmla="*/ 1411 w 3018"/>
              <a:gd name="T29" fmla="*/ 32 h 1740"/>
              <a:gd name="T30" fmla="*/ 1513 w 3018"/>
              <a:gd name="T31" fmla="*/ 0 h 1740"/>
              <a:gd name="T32" fmla="*/ 1608 w 3018"/>
              <a:gd name="T33" fmla="*/ 32 h 1740"/>
              <a:gd name="T34" fmla="*/ 1710 w 3018"/>
              <a:gd name="T35" fmla="*/ 134 h 1740"/>
              <a:gd name="T36" fmla="*/ 1812 w 3018"/>
              <a:gd name="T37" fmla="*/ 284 h 1740"/>
              <a:gd name="T38" fmla="*/ 1915 w 3018"/>
              <a:gd name="T39" fmla="*/ 473 h 1740"/>
              <a:gd name="T40" fmla="*/ 2009 w 3018"/>
              <a:gd name="T41" fmla="*/ 685 h 1740"/>
              <a:gd name="T42" fmla="*/ 2112 w 3018"/>
              <a:gd name="T43" fmla="*/ 890 h 1740"/>
              <a:gd name="T44" fmla="*/ 2214 w 3018"/>
              <a:gd name="T45" fmla="*/ 1087 h 1740"/>
              <a:gd name="T46" fmla="*/ 2317 w 3018"/>
              <a:gd name="T47" fmla="*/ 1260 h 1740"/>
              <a:gd name="T48" fmla="*/ 2411 w 3018"/>
              <a:gd name="T49" fmla="*/ 1393 h 1740"/>
              <a:gd name="T50" fmla="*/ 2514 w 3018"/>
              <a:gd name="T51" fmla="*/ 1504 h 1740"/>
              <a:gd name="T52" fmla="*/ 2616 w 3018"/>
              <a:gd name="T53" fmla="*/ 1590 h 1740"/>
              <a:gd name="T54" fmla="*/ 2719 w 3018"/>
              <a:gd name="T55" fmla="*/ 1645 h 1740"/>
              <a:gd name="T56" fmla="*/ 2813 w 3018"/>
              <a:gd name="T57" fmla="*/ 1685 h 1740"/>
              <a:gd name="T58" fmla="*/ 2916 w 3018"/>
              <a:gd name="T59" fmla="*/ 1708 h 1740"/>
              <a:gd name="T60" fmla="*/ 3018 w 3018"/>
              <a:gd name="T61" fmla="*/ 1740 h 1740"/>
              <a:gd name="T62" fmla="*/ 0 w 3018"/>
              <a:gd name="T63" fmla="*/ 1740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18" h="1740">
                <a:moveTo>
                  <a:pt x="0" y="1740"/>
                </a:moveTo>
                <a:lnTo>
                  <a:pt x="0" y="1740"/>
                </a:lnTo>
                <a:lnTo>
                  <a:pt x="47" y="1716"/>
                </a:lnTo>
                <a:lnTo>
                  <a:pt x="102" y="1708"/>
                </a:lnTo>
                <a:lnTo>
                  <a:pt x="150" y="1700"/>
                </a:lnTo>
                <a:lnTo>
                  <a:pt x="205" y="1685"/>
                </a:lnTo>
                <a:lnTo>
                  <a:pt x="252" y="1669"/>
                </a:lnTo>
                <a:lnTo>
                  <a:pt x="299" y="1645"/>
                </a:lnTo>
                <a:lnTo>
                  <a:pt x="355" y="1622"/>
                </a:lnTo>
                <a:lnTo>
                  <a:pt x="402" y="1590"/>
                </a:lnTo>
                <a:lnTo>
                  <a:pt x="457" y="1551"/>
                </a:lnTo>
                <a:lnTo>
                  <a:pt x="504" y="1504"/>
                </a:lnTo>
                <a:lnTo>
                  <a:pt x="552" y="1456"/>
                </a:lnTo>
                <a:lnTo>
                  <a:pt x="607" y="1393"/>
                </a:lnTo>
                <a:lnTo>
                  <a:pt x="654" y="1330"/>
                </a:lnTo>
                <a:lnTo>
                  <a:pt x="701" y="1260"/>
                </a:lnTo>
                <a:lnTo>
                  <a:pt x="756" y="1173"/>
                </a:lnTo>
                <a:lnTo>
                  <a:pt x="804" y="1087"/>
                </a:lnTo>
                <a:lnTo>
                  <a:pt x="859" y="992"/>
                </a:lnTo>
                <a:lnTo>
                  <a:pt x="906" y="890"/>
                </a:lnTo>
                <a:lnTo>
                  <a:pt x="953" y="787"/>
                </a:lnTo>
                <a:lnTo>
                  <a:pt x="1009" y="685"/>
                </a:lnTo>
                <a:lnTo>
                  <a:pt x="1056" y="575"/>
                </a:lnTo>
                <a:lnTo>
                  <a:pt x="1103" y="473"/>
                </a:lnTo>
                <a:lnTo>
                  <a:pt x="1158" y="378"/>
                </a:lnTo>
                <a:lnTo>
                  <a:pt x="1206" y="284"/>
                </a:lnTo>
                <a:lnTo>
                  <a:pt x="1261" y="205"/>
                </a:lnTo>
                <a:lnTo>
                  <a:pt x="1308" y="134"/>
                </a:lnTo>
                <a:lnTo>
                  <a:pt x="1355" y="71"/>
                </a:lnTo>
                <a:lnTo>
                  <a:pt x="1411" y="32"/>
                </a:lnTo>
                <a:lnTo>
                  <a:pt x="1458" y="8"/>
                </a:lnTo>
                <a:lnTo>
                  <a:pt x="1513" y="0"/>
                </a:lnTo>
                <a:lnTo>
                  <a:pt x="1560" y="8"/>
                </a:lnTo>
                <a:lnTo>
                  <a:pt x="1608" y="32"/>
                </a:lnTo>
                <a:lnTo>
                  <a:pt x="1663" y="71"/>
                </a:lnTo>
                <a:lnTo>
                  <a:pt x="1710" y="134"/>
                </a:lnTo>
                <a:lnTo>
                  <a:pt x="1757" y="205"/>
                </a:lnTo>
                <a:lnTo>
                  <a:pt x="1812" y="284"/>
                </a:lnTo>
                <a:lnTo>
                  <a:pt x="1860" y="378"/>
                </a:lnTo>
                <a:lnTo>
                  <a:pt x="1915" y="473"/>
                </a:lnTo>
                <a:lnTo>
                  <a:pt x="1962" y="575"/>
                </a:lnTo>
                <a:lnTo>
                  <a:pt x="2009" y="685"/>
                </a:lnTo>
                <a:lnTo>
                  <a:pt x="2065" y="787"/>
                </a:lnTo>
                <a:lnTo>
                  <a:pt x="2112" y="890"/>
                </a:lnTo>
                <a:lnTo>
                  <a:pt x="2159" y="992"/>
                </a:lnTo>
                <a:lnTo>
                  <a:pt x="2214" y="1087"/>
                </a:lnTo>
                <a:lnTo>
                  <a:pt x="2262" y="1173"/>
                </a:lnTo>
                <a:lnTo>
                  <a:pt x="2317" y="1260"/>
                </a:lnTo>
                <a:lnTo>
                  <a:pt x="2364" y="1330"/>
                </a:lnTo>
                <a:lnTo>
                  <a:pt x="2411" y="1393"/>
                </a:lnTo>
                <a:lnTo>
                  <a:pt x="2467" y="1456"/>
                </a:lnTo>
                <a:lnTo>
                  <a:pt x="2514" y="1504"/>
                </a:lnTo>
                <a:lnTo>
                  <a:pt x="2561" y="1551"/>
                </a:lnTo>
                <a:lnTo>
                  <a:pt x="2616" y="1590"/>
                </a:lnTo>
                <a:lnTo>
                  <a:pt x="2664" y="1622"/>
                </a:lnTo>
                <a:lnTo>
                  <a:pt x="2719" y="1645"/>
                </a:lnTo>
                <a:lnTo>
                  <a:pt x="2766" y="1669"/>
                </a:lnTo>
                <a:lnTo>
                  <a:pt x="2813" y="1685"/>
                </a:lnTo>
                <a:lnTo>
                  <a:pt x="2868" y="1700"/>
                </a:lnTo>
                <a:lnTo>
                  <a:pt x="2916" y="1708"/>
                </a:lnTo>
                <a:lnTo>
                  <a:pt x="2971" y="1716"/>
                </a:lnTo>
                <a:lnTo>
                  <a:pt x="3018" y="1740"/>
                </a:lnTo>
                <a:lnTo>
                  <a:pt x="3018" y="1740"/>
                </a:lnTo>
                <a:lnTo>
                  <a:pt x="0" y="1740"/>
                </a:lnTo>
                <a:close/>
              </a:path>
            </a:pathLst>
          </a:custGeom>
          <a:solidFill>
            <a:schemeClr val="bg2"/>
          </a:solidFill>
          <a:ln w="25400">
            <a:solidFill>
              <a:schemeClr val="bg2">
                <a:lumMod val="75000"/>
              </a:schemeClr>
            </a:solidFill>
          </a:ln>
          <a:extLst/>
        </p:spPr>
        <p:txBody>
          <a:bodyPr vert="horz" wrap="square" lIns="91440" tIns="45720" rIns="91440" bIns="45720" numCol="1" anchor="t" anchorCtr="0" compatLnSpc="1">
            <a:prstTxWarp prst="textNoShape">
              <a:avLst/>
            </a:prstTxWarp>
          </a:bodyPr>
          <a:lstStyle/>
          <a:p>
            <a:endParaRPr lang="en-GB"/>
          </a:p>
        </p:txBody>
      </p:sp>
      <p:grpSp>
        <p:nvGrpSpPr>
          <p:cNvPr id="49" name="Group 48">
            <a:extLst>
              <a:ext uri="{FF2B5EF4-FFF2-40B4-BE49-F238E27FC236}">
                <a16:creationId xmlns:a16="http://schemas.microsoft.com/office/drawing/2014/main" id="{0EA20935-1F82-9947-948B-3C74E8CE8E97}"/>
              </a:ext>
            </a:extLst>
          </p:cNvPr>
          <p:cNvGrpSpPr/>
          <p:nvPr/>
        </p:nvGrpSpPr>
        <p:grpSpPr>
          <a:xfrm>
            <a:off x="3391658" y="3917256"/>
            <a:ext cx="794476" cy="529703"/>
            <a:chOff x="7793240" y="3134135"/>
            <a:chExt cx="1198360" cy="785494"/>
          </a:xfrm>
          <a:solidFill>
            <a:srgbClr val="92D050"/>
          </a:solidFill>
        </p:grpSpPr>
        <p:sp>
          <p:nvSpPr>
            <p:cNvPr id="50" name="Freeform 7">
              <a:extLst>
                <a:ext uri="{FF2B5EF4-FFF2-40B4-BE49-F238E27FC236}">
                  <a16:creationId xmlns:a16="http://schemas.microsoft.com/office/drawing/2014/main" id="{95E3F9CF-A30F-8E4C-ACAA-BFBFBA4B5E36}"/>
                </a:ext>
              </a:extLst>
            </p:cNvPr>
            <p:cNvSpPr>
              <a:spLocks/>
            </p:cNvSpPr>
            <p:nvPr/>
          </p:nvSpPr>
          <p:spPr bwMode="auto">
            <a:xfrm>
              <a:off x="7793240" y="3134135"/>
              <a:ext cx="1198360" cy="785494"/>
            </a:xfrm>
            <a:custGeom>
              <a:avLst/>
              <a:gdLst>
                <a:gd name="T0" fmla="*/ 0 w 685"/>
                <a:gd name="T1" fmla="*/ 449 h 449"/>
                <a:gd name="T2" fmla="*/ 0 w 685"/>
                <a:gd name="T3" fmla="*/ 0 h 449"/>
                <a:gd name="T4" fmla="*/ 31 w 685"/>
                <a:gd name="T5" fmla="*/ 39 h 449"/>
                <a:gd name="T6" fmla="*/ 78 w 685"/>
                <a:gd name="T7" fmla="*/ 102 h 449"/>
                <a:gd name="T8" fmla="*/ 134 w 685"/>
                <a:gd name="T9" fmla="*/ 165 h 449"/>
                <a:gd name="T10" fmla="*/ 181 w 685"/>
                <a:gd name="T11" fmla="*/ 213 h 449"/>
                <a:gd name="T12" fmla="*/ 228 w 685"/>
                <a:gd name="T13" fmla="*/ 260 h 449"/>
                <a:gd name="T14" fmla="*/ 283 w 685"/>
                <a:gd name="T15" fmla="*/ 299 h 449"/>
                <a:gd name="T16" fmla="*/ 331 w 685"/>
                <a:gd name="T17" fmla="*/ 331 h 449"/>
                <a:gd name="T18" fmla="*/ 386 w 685"/>
                <a:gd name="T19" fmla="*/ 354 h 449"/>
                <a:gd name="T20" fmla="*/ 433 w 685"/>
                <a:gd name="T21" fmla="*/ 378 h 449"/>
                <a:gd name="T22" fmla="*/ 480 w 685"/>
                <a:gd name="T23" fmla="*/ 394 h 449"/>
                <a:gd name="T24" fmla="*/ 535 w 685"/>
                <a:gd name="T25" fmla="*/ 409 h 449"/>
                <a:gd name="T26" fmla="*/ 583 w 685"/>
                <a:gd name="T27" fmla="*/ 417 h 449"/>
                <a:gd name="T28" fmla="*/ 638 w 685"/>
                <a:gd name="T29" fmla="*/ 425 h 449"/>
                <a:gd name="T30" fmla="*/ 685 w 685"/>
                <a:gd name="T31" fmla="*/ 449 h 449"/>
                <a:gd name="T32" fmla="*/ 685 w 685"/>
                <a:gd name="T33" fmla="*/ 449 h 449"/>
                <a:gd name="T34" fmla="*/ 0 w 685"/>
                <a:gd name="T35" fmla="*/ 449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5" h="449">
                  <a:moveTo>
                    <a:pt x="0" y="449"/>
                  </a:moveTo>
                  <a:lnTo>
                    <a:pt x="0" y="0"/>
                  </a:lnTo>
                  <a:lnTo>
                    <a:pt x="31" y="39"/>
                  </a:lnTo>
                  <a:lnTo>
                    <a:pt x="78" y="102"/>
                  </a:lnTo>
                  <a:lnTo>
                    <a:pt x="134" y="165"/>
                  </a:lnTo>
                  <a:lnTo>
                    <a:pt x="181" y="213"/>
                  </a:lnTo>
                  <a:lnTo>
                    <a:pt x="228" y="260"/>
                  </a:lnTo>
                  <a:lnTo>
                    <a:pt x="283" y="299"/>
                  </a:lnTo>
                  <a:lnTo>
                    <a:pt x="331" y="331"/>
                  </a:lnTo>
                  <a:lnTo>
                    <a:pt x="386" y="354"/>
                  </a:lnTo>
                  <a:lnTo>
                    <a:pt x="433" y="378"/>
                  </a:lnTo>
                  <a:lnTo>
                    <a:pt x="480" y="394"/>
                  </a:lnTo>
                  <a:lnTo>
                    <a:pt x="535" y="409"/>
                  </a:lnTo>
                  <a:lnTo>
                    <a:pt x="583" y="417"/>
                  </a:lnTo>
                  <a:lnTo>
                    <a:pt x="638" y="425"/>
                  </a:lnTo>
                  <a:lnTo>
                    <a:pt x="685" y="449"/>
                  </a:lnTo>
                  <a:lnTo>
                    <a:pt x="685" y="449"/>
                  </a:lnTo>
                  <a:lnTo>
                    <a:pt x="0" y="449"/>
                  </a:lnTo>
                  <a:close/>
                </a:path>
              </a:pathLst>
            </a:custGeom>
            <a:grpFill/>
            <a:ln w="25400">
              <a:solidFill>
                <a:schemeClr val="bg2">
                  <a:lumMod val="75000"/>
                </a:schemeClr>
              </a:solidFill>
              <a:round/>
              <a:headEnd/>
              <a:tailEnd/>
            </a:ln>
            <a:extLst/>
          </p:spPr>
          <p:txBody>
            <a:bodyPr vert="horz" wrap="square" lIns="91440" tIns="45720" rIns="91440" bIns="45720" numCol="1" anchor="t" anchorCtr="0" compatLnSpc="1">
              <a:prstTxWarp prst="textNoShape">
                <a:avLst/>
              </a:prstTxWarp>
            </a:bodyPr>
            <a:lstStyle/>
            <a:p>
              <a:endParaRPr lang="en-GB"/>
            </a:p>
          </p:txBody>
        </p:sp>
        <p:sp>
          <p:nvSpPr>
            <p:cNvPr id="51" name="Freeform 8">
              <a:extLst>
                <a:ext uri="{FF2B5EF4-FFF2-40B4-BE49-F238E27FC236}">
                  <a16:creationId xmlns:a16="http://schemas.microsoft.com/office/drawing/2014/main" id="{E88B5B4F-823B-CB4A-9C79-1481D9EC5F7B}"/>
                </a:ext>
              </a:extLst>
            </p:cNvPr>
            <p:cNvSpPr>
              <a:spLocks/>
            </p:cNvSpPr>
            <p:nvPr/>
          </p:nvSpPr>
          <p:spPr bwMode="auto">
            <a:xfrm>
              <a:off x="7793240" y="3134135"/>
              <a:ext cx="1198360" cy="785494"/>
            </a:xfrm>
            <a:custGeom>
              <a:avLst/>
              <a:gdLst>
                <a:gd name="T0" fmla="*/ 0 w 685"/>
                <a:gd name="T1" fmla="*/ 449 h 449"/>
                <a:gd name="T2" fmla="*/ 0 w 685"/>
                <a:gd name="T3" fmla="*/ 0 h 449"/>
                <a:gd name="T4" fmla="*/ 31 w 685"/>
                <a:gd name="T5" fmla="*/ 39 h 449"/>
                <a:gd name="T6" fmla="*/ 78 w 685"/>
                <a:gd name="T7" fmla="*/ 102 h 449"/>
                <a:gd name="T8" fmla="*/ 134 w 685"/>
                <a:gd name="T9" fmla="*/ 165 h 449"/>
                <a:gd name="T10" fmla="*/ 181 w 685"/>
                <a:gd name="T11" fmla="*/ 213 h 449"/>
                <a:gd name="T12" fmla="*/ 228 w 685"/>
                <a:gd name="T13" fmla="*/ 260 h 449"/>
                <a:gd name="T14" fmla="*/ 283 w 685"/>
                <a:gd name="T15" fmla="*/ 299 h 449"/>
                <a:gd name="T16" fmla="*/ 331 w 685"/>
                <a:gd name="T17" fmla="*/ 331 h 449"/>
                <a:gd name="T18" fmla="*/ 386 w 685"/>
                <a:gd name="T19" fmla="*/ 354 h 449"/>
                <a:gd name="T20" fmla="*/ 433 w 685"/>
                <a:gd name="T21" fmla="*/ 378 h 449"/>
                <a:gd name="T22" fmla="*/ 480 w 685"/>
                <a:gd name="T23" fmla="*/ 394 h 449"/>
                <a:gd name="T24" fmla="*/ 535 w 685"/>
                <a:gd name="T25" fmla="*/ 409 h 449"/>
                <a:gd name="T26" fmla="*/ 583 w 685"/>
                <a:gd name="T27" fmla="*/ 417 h 449"/>
                <a:gd name="T28" fmla="*/ 638 w 685"/>
                <a:gd name="T29" fmla="*/ 425 h 449"/>
                <a:gd name="T30" fmla="*/ 685 w 685"/>
                <a:gd name="T31" fmla="*/ 449 h 449"/>
                <a:gd name="T32" fmla="*/ 685 w 685"/>
                <a:gd name="T33" fmla="*/ 449 h 449"/>
                <a:gd name="T34" fmla="*/ 0 w 685"/>
                <a:gd name="T35" fmla="*/ 449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5" h="449">
                  <a:moveTo>
                    <a:pt x="0" y="449"/>
                  </a:moveTo>
                  <a:lnTo>
                    <a:pt x="0" y="0"/>
                  </a:lnTo>
                  <a:lnTo>
                    <a:pt x="31" y="39"/>
                  </a:lnTo>
                  <a:lnTo>
                    <a:pt x="78" y="102"/>
                  </a:lnTo>
                  <a:lnTo>
                    <a:pt x="134" y="165"/>
                  </a:lnTo>
                  <a:lnTo>
                    <a:pt x="181" y="213"/>
                  </a:lnTo>
                  <a:lnTo>
                    <a:pt x="228" y="260"/>
                  </a:lnTo>
                  <a:lnTo>
                    <a:pt x="283" y="299"/>
                  </a:lnTo>
                  <a:lnTo>
                    <a:pt x="331" y="331"/>
                  </a:lnTo>
                  <a:lnTo>
                    <a:pt x="386" y="354"/>
                  </a:lnTo>
                  <a:lnTo>
                    <a:pt x="433" y="378"/>
                  </a:lnTo>
                  <a:lnTo>
                    <a:pt x="480" y="394"/>
                  </a:lnTo>
                  <a:lnTo>
                    <a:pt x="535" y="409"/>
                  </a:lnTo>
                  <a:lnTo>
                    <a:pt x="583" y="417"/>
                  </a:lnTo>
                  <a:lnTo>
                    <a:pt x="638" y="425"/>
                  </a:lnTo>
                  <a:lnTo>
                    <a:pt x="685" y="449"/>
                  </a:lnTo>
                  <a:lnTo>
                    <a:pt x="685" y="449"/>
                  </a:lnTo>
                  <a:lnTo>
                    <a:pt x="0" y="449"/>
                  </a:lnTo>
                </a:path>
              </a:pathLst>
            </a:custGeom>
            <a:grpFill/>
            <a:ln w="25400">
              <a:solidFill>
                <a:schemeClr val="bg2">
                  <a:lumMod val="7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en-GB"/>
            </a:p>
          </p:txBody>
        </p:sp>
      </p:grpSp>
      <p:sp>
        <p:nvSpPr>
          <p:cNvPr id="52" name="Line 7">
            <a:extLst>
              <a:ext uri="{FF2B5EF4-FFF2-40B4-BE49-F238E27FC236}">
                <a16:creationId xmlns:a16="http://schemas.microsoft.com/office/drawing/2014/main" id="{81B5A12D-64B0-F34C-8E6A-12AEC1D6FF88}"/>
              </a:ext>
            </a:extLst>
          </p:cNvPr>
          <p:cNvSpPr>
            <a:spLocks noChangeShapeType="1"/>
          </p:cNvSpPr>
          <p:nvPr/>
        </p:nvSpPr>
        <p:spPr bwMode="auto">
          <a:xfrm flipV="1">
            <a:off x="3386045" y="2392416"/>
            <a:ext cx="0" cy="2026833"/>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GB"/>
          </a:p>
        </p:txBody>
      </p:sp>
      <p:sp>
        <p:nvSpPr>
          <p:cNvPr id="53" name="Freeform 5">
            <a:extLst>
              <a:ext uri="{FF2B5EF4-FFF2-40B4-BE49-F238E27FC236}">
                <a16:creationId xmlns:a16="http://schemas.microsoft.com/office/drawing/2014/main" id="{962DB3C8-5497-644F-BF54-262F1491C7E9}"/>
              </a:ext>
            </a:extLst>
          </p:cNvPr>
          <p:cNvSpPr>
            <a:spLocks/>
          </p:cNvSpPr>
          <p:nvPr/>
        </p:nvSpPr>
        <p:spPr bwMode="auto">
          <a:xfrm>
            <a:off x="838200" y="2544816"/>
            <a:ext cx="3500334" cy="2052612"/>
          </a:xfrm>
          <a:custGeom>
            <a:avLst/>
            <a:gdLst>
              <a:gd name="T0" fmla="*/ 0 w 3018"/>
              <a:gd name="T1" fmla="*/ 1740 h 1740"/>
              <a:gd name="T2" fmla="*/ 102 w 3018"/>
              <a:gd name="T3" fmla="*/ 1708 h 1740"/>
              <a:gd name="T4" fmla="*/ 205 w 3018"/>
              <a:gd name="T5" fmla="*/ 1685 h 1740"/>
              <a:gd name="T6" fmla="*/ 299 w 3018"/>
              <a:gd name="T7" fmla="*/ 1645 h 1740"/>
              <a:gd name="T8" fmla="*/ 402 w 3018"/>
              <a:gd name="T9" fmla="*/ 1590 h 1740"/>
              <a:gd name="T10" fmla="*/ 504 w 3018"/>
              <a:gd name="T11" fmla="*/ 1504 h 1740"/>
              <a:gd name="T12" fmla="*/ 607 w 3018"/>
              <a:gd name="T13" fmla="*/ 1393 h 1740"/>
              <a:gd name="T14" fmla="*/ 701 w 3018"/>
              <a:gd name="T15" fmla="*/ 1260 h 1740"/>
              <a:gd name="T16" fmla="*/ 804 w 3018"/>
              <a:gd name="T17" fmla="*/ 1087 h 1740"/>
              <a:gd name="T18" fmla="*/ 906 w 3018"/>
              <a:gd name="T19" fmla="*/ 890 h 1740"/>
              <a:gd name="T20" fmla="*/ 1009 w 3018"/>
              <a:gd name="T21" fmla="*/ 685 h 1740"/>
              <a:gd name="T22" fmla="*/ 1103 w 3018"/>
              <a:gd name="T23" fmla="*/ 473 h 1740"/>
              <a:gd name="T24" fmla="*/ 1206 w 3018"/>
              <a:gd name="T25" fmla="*/ 284 h 1740"/>
              <a:gd name="T26" fmla="*/ 1308 w 3018"/>
              <a:gd name="T27" fmla="*/ 134 h 1740"/>
              <a:gd name="T28" fmla="*/ 1411 w 3018"/>
              <a:gd name="T29" fmla="*/ 32 h 1740"/>
              <a:gd name="T30" fmla="*/ 1513 w 3018"/>
              <a:gd name="T31" fmla="*/ 0 h 1740"/>
              <a:gd name="T32" fmla="*/ 1608 w 3018"/>
              <a:gd name="T33" fmla="*/ 32 h 1740"/>
              <a:gd name="T34" fmla="*/ 1710 w 3018"/>
              <a:gd name="T35" fmla="*/ 134 h 1740"/>
              <a:gd name="T36" fmla="*/ 1812 w 3018"/>
              <a:gd name="T37" fmla="*/ 284 h 1740"/>
              <a:gd name="T38" fmla="*/ 1915 w 3018"/>
              <a:gd name="T39" fmla="*/ 473 h 1740"/>
              <a:gd name="T40" fmla="*/ 2009 w 3018"/>
              <a:gd name="T41" fmla="*/ 685 h 1740"/>
              <a:gd name="T42" fmla="*/ 2112 w 3018"/>
              <a:gd name="T43" fmla="*/ 890 h 1740"/>
              <a:gd name="T44" fmla="*/ 2214 w 3018"/>
              <a:gd name="T45" fmla="*/ 1087 h 1740"/>
              <a:gd name="T46" fmla="*/ 2317 w 3018"/>
              <a:gd name="T47" fmla="*/ 1260 h 1740"/>
              <a:gd name="T48" fmla="*/ 2411 w 3018"/>
              <a:gd name="T49" fmla="*/ 1393 h 1740"/>
              <a:gd name="T50" fmla="*/ 2514 w 3018"/>
              <a:gd name="T51" fmla="*/ 1504 h 1740"/>
              <a:gd name="T52" fmla="*/ 2616 w 3018"/>
              <a:gd name="T53" fmla="*/ 1590 h 1740"/>
              <a:gd name="T54" fmla="*/ 2719 w 3018"/>
              <a:gd name="T55" fmla="*/ 1645 h 1740"/>
              <a:gd name="T56" fmla="*/ 2813 w 3018"/>
              <a:gd name="T57" fmla="*/ 1685 h 1740"/>
              <a:gd name="T58" fmla="*/ 2916 w 3018"/>
              <a:gd name="T59" fmla="*/ 1708 h 1740"/>
              <a:gd name="T60" fmla="*/ 3018 w 3018"/>
              <a:gd name="T61" fmla="*/ 1740 h 1740"/>
              <a:gd name="T62" fmla="*/ 0 w 3018"/>
              <a:gd name="T63" fmla="*/ 1740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18" h="1740">
                <a:moveTo>
                  <a:pt x="0" y="1740"/>
                </a:moveTo>
                <a:lnTo>
                  <a:pt x="0" y="1740"/>
                </a:lnTo>
                <a:lnTo>
                  <a:pt x="47" y="1716"/>
                </a:lnTo>
                <a:lnTo>
                  <a:pt x="102" y="1708"/>
                </a:lnTo>
                <a:lnTo>
                  <a:pt x="150" y="1700"/>
                </a:lnTo>
                <a:lnTo>
                  <a:pt x="205" y="1685"/>
                </a:lnTo>
                <a:lnTo>
                  <a:pt x="252" y="1669"/>
                </a:lnTo>
                <a:lnTo>
                  <a:pt x="299" y="1645"/>
                </a:lnTo>
                <a:lnTo>
                  <a:pt x="355" y="1622"/>
                </a:lnTo>
                <a:lnTo>
                  <a:pt x="402" y="1590"/>
                </a:lnTo>
                <a:lnTo>
                  <a:pt x="457" y="1551"/>
                </a:lnTo>
                <a:lnTo>
                  <a:pt x="504" y="1504"/>
                </a:lnTo>
                <a:lnTo>
                  <a:pt x="552" y="1456"/>
                </a:lnTo>
                <a:lnTo>
                  <a:pt x="607" y="1393"/>
                </a:lnTo>
                <a:lnTo>
                  <a:pt x="654" y="1330"/>
                </a:lnTo>
                <a:lnTo>
                  <a:pt x="701" y="1260"/>
                </a:lnTo>
                <a:lnTo>
                  <a:pt x="756" y="1173"/>
                </a:lnTo>
                <a:lnTo>
                  <a:pt x="804" y="1087"/>
                </a:lnTo>
                <a:lnTo>
                  <a:pt x="859" y="992"/>
                </a:lnTo>
                <a:lnTo>
                  <a:pt x="906" y="890"/>
                </a:lnTo>
                <a:lnTo>
                  <a:pt x="953" y="787"/>
                </a:lnTo>
                <a:lnTo>
                  <a:pt x="1009" y="685"/>
                </a:lnTo>
                <a:lnTo>
                  <a:pt x="1056" y="575"/>
                </a:lnTo>
                <a:lnTo>
                  <a:pt x="1103" y="473"/>
                </a:lnTo>
                <a:lnTo>
                  <a:pt x="1158" y="378"/>
                </a:lnTo>
                <a:lnTo>
                  <a:pt x="1206" y="284"/>
                </a:lnTo>
                <a:lnTo>
                  <a:pt x="1261" y="205"/>
                </a:lnTo>
                <a:lnTo>
                  <a:pt x="1308" y="134"/>
                </a:lnTo>
                <a:lnTo>
                  <a:pt x="1355" y="71"/>
                </a:lnTo>
                <a:lnTo>
                  <a:pt x="1411" y="32"/>
                </a:lnTo>
                <a:lnTo>
                  <a:pt x="1458" y="8"/>
                </a:lnTo>
                <a:lnTo>
                  <a:pt x="1513" y="0"/>
                </a:lnTo>
                <a:lnTo>
                  <a:pt x="1560" y="8"/>
                </a:lnTo>
                <a:lnTo>
                  <a:pt x="1608" y="32"/>
                </a:lnTo>
                <a:lnTo>
                  <a:pt x="1663" y="71"/>
                </a:lnTo>
                <a:lnTo>
                  <a:pt x="1710" y="134"/>
                </a:lnTo>
                <a:lnTo>
                  <a:pt x="1757" y="205"/>
                </a:lnTo>
                <a:lnTo>
                  <a:pt x="1812" y="284"/>
                </a:lnTo>
                <a:lnTo>
                  <a:pt x="1860" y="378"/>
                </a:lnTo>
                <a:lnTo>
                  <a:pt x="1915" y="473"/>
                </a:lnTo>
                <a:lnTo>
                  <a:pt x="1962" y="575"/>
                </a:lnTo>
                <a:lnTo>
                  <a:pt x="2009" y="685"/>
                </a:lnTo>
                <a:lnTo>
                  <a:pt x="2065" y="787"/>
                </a:lnTo>
                <a:lnTo>
                  <a:pt x="2112" y="890"/>
                </a:lnTo>
                <a:lnTo>
                  <a:pt x="2159" y="992"/>
                </a:lnTo>
                <a:lnTo>
                  <a:pt x="2214" y="1087"/>
                </a:lnTo>
                <a:lnTo>
                  <a:pt x="2262" y="1173"/>
                </a:lnTo>
                <a:lnTo>
                  <a:pt x="2317" y="1260"/>
                </a:lnTo>
                <a:lnTo>
                  <a:pt x="2364" y="1330"/>
                </a:lnTo>
                <a:lnTo>
                  <a:pt x="2411" y="1393"/>
                </a:lnTo>
                <a:lnTo>
                  <a:pt x="2467" y="1456"/>
                </a:lnTo>
                <a:lnTo>
                  <a:pt x="2514" y="1504"/>
                </a:lnTo>
                <a:lnTo>
                  <a:pt x="2561" y="1551"/>
                </a:lnTo>
                <a:lnTo>
                  <a:pt x="2616" y="1590"/>
                </a:lnTo>
                <a:lnTo>
                  <a:pt x="2664" y="1622"/>
                </a:lnTo>
                <a:lnTo>
                  <a:pt x="2719" y="1645"/>
                </a:lnTo>
                <a:lnTo>
                  <a:pt x="2766" y="1669"/>
                </a:lnTo>
                <a:lnTo>
                  <a:pt x="2813" y="1685"/>
                </a:lnTo>
                <a:lnTo>
                  <a:pt x="2868" y="1700"/>
                </a:lnTo>
                <a:lnTo>
                  <a:pt x="2916" y="1708"/>
                </a:lnTo>
                <a:lnTo>
                  <a:pt x="2971" y="1716"/>
                </a:lnTo>
                <a:lnTo>
                  <a:pt x="3018" y="1740"/>
                </a:lnTo>
                <a:lnTo>
                  <a:pt x="3018" y="1740"/>
                </a:lnTo>
                <a:lnTo>
                  <a:pt x="0" y="1740"/>
                </a:lnTo>
                <a:close/>
              </a:path>
            </a:pathLst>
          </a:custGeom>
          <a:solidFill>
            <a:schemeClr val="bg2"/>
          </a:solidFill>
          <a:ln w="25400">
            <a:solidFill>
              <a:schemeClr val="bg2">
                <a:lumMod val="75000"/>
              </a:schemeClr>
            </a:solidFill>
          </a:ln>
          <a:extLst/>
        </p:spPr>
        <p:txBody>
          <a:bodyPr vert="horz" wrap="square" lIns="91440" tIns="45720" rIns="91440" bIns="45720" numCol="1" anchor="t" anchorCtr="0" compatLnSpc="1">
            <a:prstTxWarp prst="textNoShape">
              <a:avLst/>
            </a:prstTxWarp>
          </a:bodyPr>
          <a:lstStyle/>
          <a:p>
            <a:endParaRPr lang="en-GB"/>
          </a:p>
        </p:txBody>
      </p:sp>
      <p:grpSp>
        <p:nvGrpSpPr>
          <p:cNvPr id="54" name="Group 53">
            <a:extLst>
              <a:ext uri="{FF2B5EF4-FFF2-40B4-BE49-F238E27FC236}">
                <a16:creationId xmlns:a16="http://schemas.microsoft.com/office/drawing/2014/main" id="{5E8283CF-EF8E-4A46-BD34-6F2C2F93B19B}"/>
              </a:ext>
            </a:extLst>
          </p:cNvPr>
          <p:cNvGrpSpPr/>
          <p:nvPr/>
        </p:nvGrpSpPr>
        <p:grpSpPr>
          <a:xfrm>
            <a:off x="3544058" y="4069656"/>
            <a:ext cx="794476" cy="529703"/>
            <a:chOff x="7793240" y="3134135"/>
            <a:chExt cx="1198360" cy="785494"/>
          </a:xfrm>
          <a:solidFill>
            <a:srgbClr val="92D050"/>
          </a:solidFill>
        </p:grpSpPr>
        <p:sp>
          <p:nvSpPr>
            <p:cNvPr id="55" name="Freeform 7">
              <a:extLst>
                <a:ext uri="{FF2B5EF4-FFF2-40B4-BE49-F238E27FC236}">
                  <a16:creationId xmlns:a16="http://schemas.microsoft.com/office/drawing/2014/main" id="{BB92A344-712C-4D41-B4F4-1D578B0B808C}"/>
                </a:ext>
              </a:extLst>
            </p:cNvPr>
            <p:cNvSpPr>
              <a:spLocks/>
            </p:cNvSpPr>
            <p:nvPr/>
          </p:nvSpPr>
          <p:spPr bwMode="auto">
            <a:xfrm>
              <a:off x="7793240" y="3134135"/>
              <a:ext cx="1198360" cy="785494"/>
            </a:xfrm>
            <a:custGeom>
              <a:avLst/>
              <a:gdLst>
                <a:gd name="T0" fmla="*/ 0 w 685"/>
                <a:gd name="T1" fmla="*/ 449 h 449"/>
                <a:gd name="T2" fmla="*/ 0 w 685"/>
                <a:gd name="T3" fmla="*/ 0 h 449"/>
                <a:gd name="T4" fmla="*/ 31 w 685"/>
                <a:gd name="T5" fmla="*/ 39 h 449"/>
                <a:gd name="T6" fmla="*/ 78 w 685"/>
                <a:gd name="T7" fmla="*/ 102 h 449"/>
                <a:gd name="T8" fmla="*/ 134 w 685"/>
                <a:gd name="T9" fmla="*/ 165 h 449"/>
                <a:gd name="T10" fmla="*/ 181 w 685"/>
                <a:gd name="T11" fmla="*/ 213 h 449"/>
                <a:gd name="T12" fmla="*/ 228 w 685"/>
                <a:gd name="T13" fmla="*/ 260 h 449"/>
                <a:gd name="T14" fmla="*/ 283 w 685"/>
                <a:gd name="T15" fmla="*/ 299 h 449"/>
                <a:gd name="T16" fmla="*/ 331 w 685"/>
                <a:gd name="T17" fmla="*/ 331 h 449"/>
                <a:gd name="T18" fmla="*/ 386 w 685"/>
                <a:gd name="T19" fmla="*/ 354 h 449"/>
                <a:gd name="T20" fmla="*/ 433 w 685"/>
                <a:gd name="T21" fmla="*/ 378 h 449"/>
                <a:gd name="T22" fmla="*/ 480 w 685"/>
                <a:gd name="T23" fmla="*/ 394 h 449"/>
                <a:gd name="T24" fmla="*/ 535 w 685"/>
                <a:gd name="T25" fmla="*/ 409 h 449"/>
                <a:gd name="T26" fmla="*/ 583 w 685"/>
                <a:gd name="T27" fmla="*/ 417 h 449"/>
                <a:gd name="T28" fmla="*/ 638 w 685"/>
                <a:gd name="T29" fmla="*/ 425 h 449"/>
                <a:gd name="T30" fmla="*/ 685 w 685"/>
                <a:gd name="T31" fmla="*/ 449 h 449"/>
                <a:gd name="T32" fmla="*/ 685 w 685"/>
                <a:gd name="T33" fmla="*/ 449 h 449"/>
                <a:gd name="T34" fmla="*/ 0 w 685"/>
                <a:gd name="T35" fmla="*/ 449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5" h="449">
                  <a:moveTo>
                    <a:pt x="0" y="449"/>
                  </a:moveTo>
                  <a:lnTo>
                    <a:pt x="0" y="0"/>
                  </a:lnTo>
                  <a:lnTo>
                    <a:pt x="31" y="39"/>
                  </a:lnTo>
                  <a:lnTo>
                    <a:pt x="78" y="102"/>
                  </a:lnTo>
                  <a:lnTo>
                    <a:pt x="134" y="165"/>
                  </a:lnTo>
                  <a:lnTo>
                    <a:pt x="181" y="213"/>
                  </a:lnTo>
                  <a:lnTo>
                    <a:pt x="228" y="260"/>
                  </a:lnTo>
                  <a:lnTo>
                    <a:pt x="283" y="299"/>
                  </a:lnTo>
                  <a:lnTo>
                    <a:pt x="331" y="331"/>
                  </a:lnTo>
                  <a:lnTo>
                    <a:pt x="386" y="354"/>
                  </a:lnTo>
                  <a:lnTo>
                    <a:pt x="433" y="378"/>
                  </a:lnTo>
                  <a:lnTo>
                    <a:pt x="480" y="394"/>
                  </a:lnTo>
                  <a:lnTo>
                    <a:pt x="535" y="409"/>
                  </a:lnTo>
                  <a:lnTo>
                    <a:pt x="583" y="417"/>
                  </a:lnTo>
                  <a:lnTo>
                    <a:pt x="638" y="425"/>
                  </a:lnTo>
                  <a:lnTo>
                    <a:pt x="685" y="449"/>
                  </a:lnTo>
                  <a:lnTo>
                    <a:pt x="685" y="449"/>
                  </a:lnTo>
                  <a:lnTo>
                    <a:pt x="0" y="449"/>
                  </a:lnTo>
                  <a:close/>
                </a:path>
              </a:pathLst>
            </a:custGeom>
            <a:grpFill/>
            <a:ln w="25400">
              <a:solidFill>
                <a:schemeClr val="bg2">
                  <a:lumMod val="75000"/>
                </a:schemeClr>
              </a:solidFill>
              <a:round/>
              <a:headEnd/>
              <a:tailEnd/>
            </a:ln>
            <a:extLst/>
          </p:spPr>
          <p:txBody>
            <a:bodyPr vert="horz" wrap="square" lIns="91440" tIns="45720" rIns="91440" bIns="45720" numCol="1" anchor="t" anchorCtr="0" compatLnSpc="1">
              <a:prstTxWarp prst="textNoShape">
                <a:avLst/>
              </a:prstTxWarp>
            </a:bodyPr>
            <a:lstStyle/>
            <a:p>
              <a:endParaRPr lang="en-GB"/>
            </a:p>
          </p:txBody>
        </p:sp>
        <p:sp>
          <p:nvSpPr>
            <p:cNvPr id="56" name="Freeform 8">
              <a:extLst>
                <a:ext uri="{FF2B5EF4-FFF2-40B4-BE49-F238E27FC236}">
                  <a16:creationId xmlns:a16="http://schemas.microsoft.com/office/drawing/2014/main" id="{B5B7A939-9414-1543-B669-B75A8E433195}"/>
                </a:ext>
              </a:extLst>
            </p:cNvPr>
            <p:cNvSpPr>
              <a:spLocks/>
            </p:cNvSpPr>
            <p:nvPr/>
          </p:nvSpPr>
          <p:spPr bwMode="auto">
            <a:xfrm>
              <a:off x="7793240" y="3134135"/>
              <a:ext cx="1198360" cy="785494"/>
            </a:xfrm>
            <a:custGeom>
              <a:avLst/>
              <a:gdLst>
                <a:gd name="T0" fmla="*/ 0 w 685"/>
                <a:gd name="T1" fmla="*/ 449 h 449"/>
                <a:gd name="T2" fmla="*/ 0 w 685"/>
                <a:gd name="T3" fmla="*/ 0 h 449"/>
                <a:gd name="T4" fmla="*/ 31 w 685"/>
                <a:gd name="T5" fmla="*/ 39 h 449"/>
                <a:gd name="T6" fmla="*/ 78 w 685"/>
                <a:gd name="T7" fmla="*/ 102 h 449"/>
                <a:gd name="T8" fmla="*/ 134 w 685"/>
                <a:gd name="T9" fmla="*/ 165 h 449"/>
                <a:gd name="T10" fmla="*/ 181 w 685"/>
                <a:gd name="T11" fmla="*/ 213 h 449"/>
                <a:gd name="T12" fmla="*/ 228 w 685"/>
                <a:gd name="T13" fmla="*/ 260 h 449"/>
                <a:gd name="T14" fmla="*/ 283 w 685"/>
                <a:gd name="T15" fmla="*/ 299 h 449"/>
                <a:gd name="T16" fmla="*/ 331 w 685"/>
                <a:gd name="T17" fmla="*/ 331 h 449"/>
                <a:gd name="T18" fmla="*/ 386 w 685"/>
                <a:gd name="T19" fmla="*/ 354 h 449"/>
                <a:gd name="T20" fmla="*/ 433 w 685"/>
                <a:gd name="T21" fmla="*/ 378 h 449"/>
                <a:gd name="T22" fmla="*/ 480 w 685"/>
                <a:gd name="T23" fmla="*/ 394 h 449"/>
                <a:gd name="T24" fmla="*/ 535 w 685"/>
                <a:gd name="T25" fmla="*/ 409 h 449"/>
                <a:gd name="T26" fmla="*/ 583 w 685"/>
                <a:gd name="T27" fmla="*/ 417 h 449"/>
                <a:gd name="T28" fmla="*/ 638 w 685"/>
                <a:gd name="T29" fmla="*/ 425 h 449"/>
                <a:gd name="T30" fmla="*/ 685 w 685"/>
                <a:gd name="T31" fmla="*/ 449 h 449"/>
                <a:gd name="T32" fmla="*/ 685 w 685"/>
                <a:gd name="T33" fmla="*/ 449 h 449"/>
                <a:gd name="T34" fmla="*/ 0 w 685"/>
                <a:gd name="T35" fmla="*/ 449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5" h="449">
                  <a:moveTo>
                    <a:pt x="0" y="449"/>
                  </a:moveTo>
                  <a:lnTo>
                    <a:pt x="0" y="0"/>
                  </a:lnTo>
                  <a:lnTo>
                    <a:pt x="31" y="39"/>
                  </a:lnTo>
                  <a:lnTo>
                    <a:pt x="78" y="102"/>
                  </a:lnTo>
                  <a:lnTo>
                    <a:pt x="134" y="165"/>
                  </a:lnTo>
                  <a:lnTo>
                    <a:pt x="181" y="213"/>
                  </a:lnTo>
                  <a:lnTo>
                    <a:pt x="228" y="260"/>
                  </a:lnTo>
                  <a:lnTo>
                    <a:pt x="283" y="299"/>
                  </a:lnTo>
                  <a:lnTo>
                    <a:pt x="331" y="331"/>
                  </a:lnTo>
                  <a:lnTo>
                    <a:pt x="386" y="354"/>
                  </a:lnTo>
                  <a:lnTo>
                    <a:pt x="433" y="378"/>
                  </a:lnTo>
                  <a:lnTo>
                    <a:pt x="480" y="394"/>
                  </a:lnTo>
                  <a:lnTo>
                    <a:pt x="535" y="409"/>
                  </a:lnTo>
                  <a:lnTo>
                    <a:pt x="583" y="417"/>
                  </a:lnTo>
                  <a:lnTo>
                    <a:pt x="638" y="425"/>
                  </a:lnTo>
                  <a:lnTo>
                    <a:pt x="685" y="449"/>
                  </a:lnTo>
                  <a:lnTo>
                    <a:pt x="685" y="449"/>
                  </a:lnTo>
                  <a:lnTo>
                    <a:pt x="0" y="449"/>
                  </a:lnTo>
                </a:path>
              </a:pathLst>
            </a:custGeom>
            <a:grpFill/>
            <a:ln w="25400">
              <a:solidFill>
                <a:schemeClr val="bg2">
                  <a:lumMod val="7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en-GB"/>
            </a:p>
          </p:txBody>
        </p:sp>
      </p:grpSp>
      <p:sp>
        <p:nvSpPr>
          <p:cNvPr id="57" name="Line 7">
            <a:extLst>
              <a:ext uri="{FF2B5EF4-FFF2-40B4-BE49-F238E27FC236}">
                <a16:creationId xmlns:a16="http://schemas.microsoft.com/office/drawing/2014/main" id="{EFE866EE-1C82-A84D-A9D4-DA944F6958A6}"/>
              </a:ext>
            </a:extLst>
          </p:cNvPr>
          <p:cNvSpPr>
            <a:spLocks noChangeShapeType="1"/>
          </p:cNvSpPr>
          <p:nvPr/>
        </p:nvSpPr>
        <p:spPr bwMode="auto">
          <a:xfrm flipV="1">
            <a:off x="3538445" y="2544816"/>
            <a:ext cx="0" cy="2026833"/>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GB"/>
          </a:p>
        </p:txBody>
      </p:sp>
      <p:sp>
        <p:nvSpPr>
          <p:cNvPr id="58" name="Freeform 5">
            <a:extLst>
              <a:ext uri="{FF2B5EF4-FFF2-40B4-BE49-F238E27FC236}">
                <a16:creationId xmlns:a16="http://schemas.microsoft.com/office/drawing/2014/main" id="{C4870838-8B22-0341-8375-009EF8309229}"/>
              </a:ext>
            </a:extLst>
          </p:cNvPr>
          <p:cNvSpPr>
            <a:spLocks/>
          </p:cNvSpPr>
          <p:nvPr/>
        </p:nvSpPr>
        <p:spPr bwMode="auto">
          <a:xfrm>
            <a:off x="990600" y="2697216"/>
            <a:ext cx="3500334" cy="2052612"/>
          </a:xfrm>
          <a:custGeom>
            <a:avLst/>
            <a:gdLst>
              <a:gd name="T0" fmla="*/ 0 w 3018"/>
              <a:gd name="T1" fmla="*/ 1740 h 1740"/>
              <a:gd name="T2" fmla="*/ 102 w 3018"/>
              <a:gd name="T3" fmla="*/ 1708 h 1740"/>
              <a:gd name="T4" fmla="*/ 205 w 3018"/>
              <a:gd name="T5" fmla="*/ 1685 h 1740"/>
              <a:gd name="T6" fmla="*/ 299 w 3018"/>
              <a:gd name="T7" fmla="*/ 1645 h 1740"/>
              <a:gd name="T8" fmla="*/ 402 w 3018"/>
              <a:gd name="T9" fmla="*/ 1590 h 1740"/>
              <a:gd name="T10" fmla="*/ 504 w 3018"/>
              <a:gd name="T11" fmla="*/ 1504 h 1740"/>
              <a:gd name="T12" fmla="*/ 607 w 3018"/>
              <a:gd name="T13" fmla="*/ 1393 h 1740"/>
              <a:gd name="T14" fmla="*/ 701 w 3018"/>
              <a:gd name="T15" fmla="*/ 1260 h 1740"/>
              <a:gd name="T16" fmla="*/ 804 w 3018"/>
              <a:gd name="T17" fmla="*/ 1087 h 1740"/>
              <a:gd name="T18" fmla="*/ 906 w 3018"/>
              <a:gd name="T19" fmla="*/ 890 h 1740"/>
              <a:gd name="T20" fmla="*/ 1009 w 3018"/>
              <a:gd name="T21" fmla="*/ 685 h 1740"/>
              <a:gd name="T22" fmla="*/ 1103 w 3018"/>
              <a:gd name="T23" fmla="*/ 473 h 1740"/>
              <a:gd name="T24" fmla="*/ 1206 w 3018"/>
              <a:gd name="T25" fmla="*/ 284 h 1740"/>
              <a:gd name="T26" fmla="*/ 1308 w 3018"/>
              <a:gd name="T27" fmla="*/ 134 h 1740"/>
              <a:gd name="T28" fmla="*/ 1411 w 3018"/>
              <a:gd name="T29" fmla="*/ 32 h 1740"/>
              <a:gd name="T30" fmla="*/ 1513 w 3018"/>
              <a:gd name="T31" fmla="*/ 0 h 1740"/>
              <a:gd name="T32" fmla="*/ 1608 w 3018"/>
              <a:gd name="T33" fmla="*/ 32 h 1740"/>
              <a:gd name="T34" fmla="*/ 1710 w 3018"/>
              <a:gd name="T35" fmla="*/ 134 h 1740"/>
              <a:gd name="T36" fmla="*/ 1812 w 3018"/>
              <a:gd name="T37" fmla="*/ 284 h 1740"/>
              <a:gd name="T38" fmla="*/ 1915 w 3018"/>
              <a:gd name="T39" fmla="*/ 473 h 1740"/>
              <a:gd name="T40" fmla="*/ 2009 w 3018"/>
              <a:gd name="T41" fmla="*/ 685 h 1740"/>
              <a:gd name="T42" fmla="*/ 2112 w 3018"/>
              <a:gd name="T43" fmla="*/ 890 h 1740"/>
              <a:gd name="T44" fmla="*/ 2214 w 3018"/>
              <a:gd name="T45" fmla="*/ 1087 h 1740"/>
              <a:gd name="T46" fmla="*/ 2317 w 3018"/>
              <a:gd name="T47" fmla="*/ 1260 h 1740"/>
              <a:gd name="T48" fmla="*/ 2411 w 3018"/>
              <a:gd name="T49" fmla="*/ 1393 h 1740"/>
              <a:gd name="T50" fmla="*/ 2514 w 3018"/>
              <a:gd name="T51" fmla="*/ 1504 h 1740"/>
              <a:gd name="T52" fmla="*/ 2616 w 3018"/>
              <a:gd name="T53" fmla="*/ 1590 h 1740"/>
              <a:gd name="T54" fmla="*/ 2719 w 3018"/>
              <a:gd name="T55" fmla="*/ 1645 h 1740"/>
              <a:gd name="T56" fmla="*/ 2813 w 3018"/>
              <a:gd name="T57" fmla="*/ 1685 h 1740"/>
              <a:gd name="T58" fmla="*/ 2916 w 3018"/>
              <a:gd name="T59" fmla="*/ 1708 h 1740"/>
              <a:gd name="T60" fmla="*/ 3018 w 3018"/>
              <a:gd name="T61" fmla="*/ 1740 h 1740"/>
              <a:gd name="T62" fmla="*/ 0 w 3018"/>
              <a:gd name="T63" fmla="*/ 1740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18" h="1740">
                <a:moveTo>
                  <a:pt x="0" y="1740"/>
                </a:moveTo>
                <a:lnTo>
                  <a:pt x="0" y="1740"/>
                </a:lnTo>
                <a:lnTo>
                  <a:pt x="47" y="1716"/>
                </a:lnTo>
                <a:lnTo>
                  <a:pt x="102" y="1708"/>
                </a:lnTo>
                <a:lnTo>
                  <a:pt x="150" y="1700"/>
                </a:lnTo>
                <a:lnTo>
                  <a:pt x="205" y="1685"/>
                </a:lnTo>
                <a:lnTo>
                  <a:pt x="252" y="1669"/>
                </a:lnTo>
                <a:lnTo>
                  <a:pt x="299" y="1645"/>
                </a:lnTo>
                <a:lnTo>
                  <a:pt x="355" y="1622"/>
                </a:lnTo>
                <a:lnTo>
                  <a:pt x="402" y="1590"/>
                </a:lnTo>
                <a:lnTo>
                  <a:pt x="457" y="1551"/>
                </a:lnTo>
                <a:lnTo>
                  <a:pt x="504" y="1504"/>
                </a:lnTo>
                <a:lnTo>
                  <a:pt x="552" y="1456"/>
                </a:lnTo>
                <a:lnTo>
                  <a:pt x="607" y="1393"/>
                </a:lnTo>
                <a:lnTo>
                  <a:pt x="654" y="1330"/>
                </a:lnTo>
                <a:lnTo>
                  <a:pt x="701" y="1260"/>
                </a:lnTo>
                <a:lnTo>
                  <a:pt x="756" y="1173"/>
                </a:lnTo>
                <a:lnTo>
                  <a:pt x="804" y="1087"/>
                </a:lnTo>
                <a:lnTo>
                  <a:pt x="859" y="992"/>
                </a:lnTo>
                <a:lnTo>
                  <a:pt x="906" y="890"/>
                </a:lnTo>
                <a:lnTo>
                  <a:pt x="953" y="787"/>
                </a:lnTo>
                <a:lnTo>
                  <a:pt x="1009" y="685"/>
                </a:lnTo>
                <a:lnTo>
                  <a:pt x="1056" y="575"/>
                </a:lnTo>
                <a:lnTo>
                  <a:pt x="1103" y="473"/>
                </a:lnTo>
                <a:lnTo>
                  <a:pt x="1158" y="378"/>
                </a:lnTo>
                <a:lnTo>
                  <a:pt x="1206" y="284"/>
                </a:lnTo>
                <a:lnTo>
                  <a:pt x="1261" y="205"/>
                </a:lnTo>
                <a:lnTo>
                  <a:pt x="1308" y="134"/>
                </a:lnTo>
                <a:lnTo>
                  <a:pt x="1355" y="71"/>
                </a:lnTo>
                <a:lnTo>
                  <a:pt x="1411" y="32"/>
                </a:lnTo>
                <a:lnTo>
                  <a:pt x="1458" y="8"/>
                </a:lnTo>
                <a:lnTo>
                  <a:pt x="1513" y="0"/>
                </a:lnTo>
                <a:lnTo>
                  <a:pt x="1560" y="8"/>
                </a:lnTo>
                <a:lnTo>
                  <a:pt x="1608" y="32"/>
                </a:lnTo>
                <a:lnTo>
                  <a:pt x="1663" y="71"/>
                </a:lnTo>
                <a:lnTo>
                  <a:pt x="1710" y="134"/>
                </a:lnTo>
                <a:lnTo>
                  <a:pt x="1757" y="205"/>
                </a:lnTo>
                <a:lnTo>
                  <a:pt x="1812" y="284"/>
                </a:lnTo>
                <a:lnTo>
                  <a:pt x="1860" y="378"/>
                </a:lnTo>
                <a:lnTo>
                  <a:pt x="1915" y="473"/>
                </a:lnTo>
                <a:lnTo>
                  <a:pt x="1962" y="575"/>
                </a:lnTo>
                <a:lnTo>
                  <a:pt x="2009" y="685"/>
                </a:lnTo>
                <a:lnTo>
                  <a:pt x="2065" y="787"/>
                </a:lnTo>
                <a:lnTo>
                  <a:pt x="2112" y="890"/>
                </a:lnTo>
                <a:lnTo>
                  <a:pt x="2159" y="992"/>
                </a:lnTo>
                <a:lnTo>
                  <a:pt x="2214" y="1087"/>
                </a:lnTo>
                <a:lnTo>
                  <a:pt x="2262" y="1173"/>
                </a:lnTo>
                <a:lnTo>
                  <a:pt x="2317" y="1260"/>
                </a:lnTo>
                <a:lnTo>
                  <a:pt x="2364" y="1330"/>
                </a:lnTo>
                <a:lnTo>
                  <a:pt x="2411" y="1393"/>
                </a:lnTo>
                <a:lnTo>
                  <a:pt x="2467" y="1456"/>
                </a:lnTo>
                <a:lnTo>
                  <a:pt x="2514" y="1504"/>
                </a:lnTo>
                <a:lnTo>
                  <a:pt x="2561" y="1551"/>
                </a:lnTo>
                <a:lnTo>
                  <a:pt x="2616" y="1590"/>
                </a:lnTo>
                <a:lnTo>
                  <a:pt x="2664" y="1622"/>
                </a:lnTo>
                <a:lnTo>
                  <a:pt x="2719" y="1645"/>
                </a:lnTo>
                <a:lnTo>
                  <a:pt x="2766" y="1669"/>
                </a:lnTo>
                <a:lnTo>
                  <a:pt x="2813" y="1685"/>
                </a:lnTo>
                <a:lnTo>
                  <a:pt x="2868" y="1700"/>
                </a:lnTo>
                <a:lnTo>
                  <a:pt x="2916" y="1708"/>
                </a:lnTo>
                <a:lnTo>
                  <a:pt x="2971" y="1716"/>
                </a:lnTo>
                <a:lnTo>
                  <a:pt x="3018" y="1740"/>
                </a:lnTo>
                <a:lnTo>
                  <a:pt x="3018" y="1740"/>
                </a:lnTo>
                <a:lnTo>
                  <a:pt x="0" y="1740"/>
                </a:lnTo>
                <a:close/>
              </a:path>
            </a:pathLst>
          </a:custGeom>
          <a:solidFill>
            <a:schemeClr val="bg2"/>
          </a:solidFill>
          <a:ln w="25400">
            <a:solidFill>
              <a:schemeClr val="bg2">
                <a:lumMod val="75000"/>
              </a:schemeClr>
            </a:solidFill>
          </a:ln>
          <a:extLst/>
        </p:spPr>
        <p:txBody>
          <a:bodyPr vert="horz" wrap="square" lIns="91440" tIns="45720" rIns="91440" bIns="45720" numCol="1" anchor="t" anchorCtr="0" compatLnSpc="1">
            <a:prstTxWarp prst="textNoShape">
              <a:avLst/>
            </a:prstTxWarp>
          </a:bodyPr>
          <a:lstStyle/>
          <a:p>
            <a:endParaRPr lang="en-GB"/>
          </a:p>
        </p:txBody>
      </p:sp>
      <p:grpSp>
        <p:nvGrpSpPr>
          <p:cNvPr id="59" name="Group 58">
            <a:extLst>
              <a:ext uri="{FF2B5EF4-FFF2-40B4-BE49-F238E27FC236}">
                <a16:creationId xmlns:a16="http://schemas.microsoft.com/office/drawing/2014/main" id="{86A0E887-7E08-7E41-9750-6F9FE67C5319}"/>
              </a:ext>
            </a:extLst>
          </p:cNvPr>
          <p:cNvGrpSpPr/>
          <p:nvPr/>
        </p:nvGrpSpPr>
        <p:grpSpPr>
          <a:xfrm>
            <a:off x="3696458" y="4222056"/>
            <a:ext cx="794476" cy="529703"/>
            <a:chOff x="7793240" y="3134135"/>
            <a:chExt cx="1198360" cy="785494"/>
          </a:xfrm>
          <a:solidFill>
            <a:srgbClr val="92D050"/>
          </a:solidFill>
        </p:grpSpPr>
        <p:sp>
          <p:nvSpPr>
            <p:cNvPr id="60" name="Freeform 7">
              <a:extLst>
                <a:ext uri="{FF2B5EF4-FFF2-40B4-BE49-F238E27FC236}">
                  <a16:creationId xmlns:a16="http://schemas.microsoft.com/office/drawing/2014/main" id="{2079DDBF-E493-1C43-BEE6-8BF4301D85E4}"/>
                </a:ext>
              </a:extLst>
            </p:cNvPr>
            <p:cNvSpPr>
              <a:spLocks/>
            </p:cNvSpPr>
            <p:nvPr/>
          </p:nvSpPr>
          <p:spPr bwMode="auto">
            <a:xfrm>
              <a:off x="7793240" y="3134135"/>
              <a:ext cx="1198360" cy="785494"/>
            </a:xfrm>
            <a:custGeom>
              <a:avLst/>
              <a:gdLst>
                <a:gd name="T0" fmla="*/ 0 w 685"/>
                <a:gd name="T1" fmla="*/ 449 h 449"/>
                <a:gd name="T2" fmla="*/ 0 w 685"/>
                <a:gd name="T3" fmla="*/ 0 h 449"/>
                <a:gd name="T4" fmla="*/ 31 w 685"/>
                <a:gd name="T5" fmla="*/ 39 h 449"/>
                <a:gd name="T6" fmla="*/ 78 w 685"/>
                <a:gd name="T7" fmla="*/ 102 h 449"/>
                <a:gd name="T8" fmla="*/ 134 w 685"/>
                <a:gd name="T9" fmla="*/ 165 h 449"/>
                <a:gd name="T10" fmla="*/ 181 w 685"/>
                <a:gd name="T11" fmla="*/ 213 h 449"/>
                <a:gd name="T12" fmla="*/ 228 w 685"/>
                <a:gd name="T13" fmla="*/ 260 h 449"/>
                <a:gd name="T14" fmla="*/ 283 w 685"/>
                <a:gd name="T15" fmla="*/ 299 h 449"/>
                <a:gd name="T16" fmla="*/ 331 w 685"/>
                <a:gd name="T17" fmla="*/ 331 h 449"/>
                <a:gd name="T18" fmla="*/ 386 w 685"/>
                <a:gd name="T19" fmla="*/ 354 h 449"/>
                <a:gd name="T20" fmla="*/ 433 w 685"/>
                <a:gd name="T21" fmla="*/ 378 h 449"/>
                <a:gd name="T22" fmla="*/ 480 w 685"/>
                <a:gd name="T23" fmla="*/ 394 h 449"/>
                <a:gd name="T24" fmla="*/ 535 w 685"/>
                <a:gd name="T25" fmla="*/ 409 h 449"/>
                <a:gd name="T26" fmla="*/ 583 w 685"/>
                <a:gd name="T27" fmla="*/ 417 h 449"/>
                <a:gd name="T28" fmla="*/ 638 w 685"/>
                <a:gd name="T29" fmla="*/ 425 h 449"/>
                <a:gd name="T30" fmla="*/ 685 w 685"/>
                <a:gd name="T31" fmla="*/ 449 h 449"/>
                <a:gd name="T32" fmla="*/ 685 w 685"/>
                <a:gd name="T33" fmla="*/ 449 h 449"/>
                <a:gd name="T34" fmla="*/ 0 w 685"/>
                <a:gd name="T35" fmla="*/ 449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5" h="449">
                  <a:moveTo>
                    <a:pt x="0" y="449"/>
                  </a:moveTo>
                  <a:lnTo>
                    <a:pt x="0" y="0"/>
                  </a:lnTo>
                  <a:lnTo>
                    <a:pt x="31" y="39"/>
                  </a:lnTo>
                  <a:lnTo>
                    <a:pt x="78" y="102"/>
                  </a:lnTo>
                  <a:lnTo>
                    <a:pt x="134" y="165"/>
                  </a:lnTo>
                  <a:lnTo>
                    <a:pt x="181" y="213"/>
                  </a:lnTo>
                  <a:lnTo>
                    <a:pt x="228" y="260"/>
                  </a:lnTo>
                  <a:lnTo>
                    <a:pt x="283" y="299"/>
                  </a:lnTo>
                  <a:lnTo>
                    <a:pt x="331" y="331"/>
                  </a:lnTo>
                  <a:lnTo>
                    <a:pt x="386" y="354"/>
                  </a:lnTo>
                  <a:lnTo>
                    <a:pt x="433" y="378"/>
                  </a:lnTo>
                  <a:lnTo>
                    <a:pt x="480" y="394"/>
                  </a:lnTo>
                  <a:lnTo>
                    <a:pt x="535" y="409"/>
                  </a:lnTo>
                  <a:lnTo>
                    <a:pt x="583" y="417"/>
                  </a:lnTo>
                  <a:lnTo>
                    <a:pt x="638" y="425"/>
                  </a:lnTo>
                  <a:lnTo>
                    <a:pt x="685" y="449"/>
                  </a:lnTo>
                  <a:lnTo>
                    <a:pt x="685" y="449"/>
                  </a:lnTo>
                  <a:lnTo>
                    <a:pt x="0" y="449"/>
                  </a:lnTo>
                  <a:close/>
                </a:path>
              </a:pathLst>
            </a:custGeom>
            <a:grpFill/>
            <a:ln w="25400">
              <a:solidFill>
                <a:schemeClr val="bg2">
                  <a:lumMod val="75000"/>
                </a:schemeClr>
              </a:solidFill>
              <a:round/>
              <a:headEnd/>
              <a:tailEnd/>
            </a:ln>
            <a:extLst/>
          </p:spPr>
          <p:txBody>
            <a:bodyPr vert="horz" wrap="square" lIns="91440" tIns="45720" rIns="91440" bIns="45720" numCol="1" anchor="t" anchorCtr="0" compatLnSpc="1">
              <a:prstTxWarp prst="textNoShape">
                <a:avLst/>
              </a:prstTxWarp>
            </a:bodyPr>
            <a:lstStyle/>
            <a:p>
              <a:endParaRPr lang="en-GB"/>
            </a:p>
          </p:txBody>
        </p:sp>
        <p:sp>
          <p:nvSpPr>
            <p:cNvPr id="61" name="Freeform 8">
              <a:extLst>
                <a:ext uri="{FF2B5EF4-FFF2-40B4-BE49-F238E27FC236}">
                  <a16:creationId xmlns:a16="http://schemas.microsoft.com/office/drawing/2014/main" id="{8C523D3B-0DF4-1049-9D8B-52E5588C7335}"/>
                </a:ext>
              </a:extLst>
            </p:cNvPr>
            <p:cNvSpPr>
              <a:spLocks/>
            </p:cNvSpPr>
            <p:nvPr/>
          </p:nvSpPr>
          <p:spPr bwMode="auto">
            <a:xfrm>
              <a:off x="7793240" y="3134135"/>
              <a:ext cx="1198360" cy="785494"/>
            </a:xfrm>
            <a:custGeom>
              <a:avLst/>
              <a:gdLst>
                <a:gd name="T0" fmla="*/ 0 w 685"/>
                <a:gd name="T1" fmla="*/ 449 h 449"/>
                <a:gd name="T2" fmla="*/ 0 w 685"/>
                <a:gd name="T3" fmla="*/ 0 h 449"/>
                <a:gd name="T4" fmla="*/ 31 w 685"/>
                <a:gd name="T5" fmla="*/ 39 h 449"/>
                <a:gd name="T6" fmla="*/ 78 w 685"/>
                <a:gd name="T7" fmla="*/ 102 h 449"/>
                <a:gd name="T8" fmla="*/ 134 w 685"/>
                <a:gd name="T9" fmla="*/ 165 h 449"/>
                <a:gd name="T10" fmla="*/ 181 w 685"/>
                <a:gd name="T11" fmla="*/ 213 h 449"/>
                <a:gd name="T12" fmla="*/ 228 w 685"/>
                <a:gd name="T13" fmla="*/ 260 h 449"/>
                <a:gd name="T14" fmla="*/ 283 w 685"/>
                <a:gd name="T15" fmla="*/ 299 h 449"/>
                <a:gd name="T16" fmla="*/ 331 w 685"/>
                <a:gd name="T17" fmla="*/ 331 h 449"/>
                <a:gd name="T18" fmla="*/ 386 w 685"/>
                <a:gd name="T19" fmla="*/ 354 h 449"/>
                <a:gd name="T20" fmla="*/ 433 w 685"/>
                <a:gd name="T21" fmla="*/ 378 h 449"/>
                <a:gd name="T22" fmla="*/ 480 w 685"/>
                <a:gd name="T23" fmla="*/ 394 h 449"/>
                <a:gd name="T24" fmla="*/ 535 w 685"/>
                <a:gd name="T25" fmla="*/ 409 h 449"/>
                <a:gd name="T26" fmla="*/ 583 w 685"/>
                <a:gd name="T27" fmla="*/ 417 h 449"/>
                <a:gd name="T28" fmla="*/ 638 w 685"/>
                <a:gd name="T29" fmla="*/ 425 h 449"/>
                <a:gd name="T30" fmla="*/ 685 w 685"/>
                <a:gd name="T31" fmla="*/ 449 h 449"/>
                <a:gd name="T32" fmla="*/ 685 w 685"/>
                <a:gd name="T33" fmla="*/ 449 h 449"/>
                <a:gd name="T34" fmla="*/ 0 w 685"/>
                <a:gd name="T35" fmla="*/ 449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5" h="449">
                  <a:moveTo>
                    <a:pt x="0" y="449"/>
                  </a:moveTo>
                  <a:lnTo>
                    <a:pt x="0" y="0"/>
                  </a:lnTo>
                  <a:lnTo>
                    <a:pt x="31" y="39"/>
                  </a:lnTo>
                  <a:lnTo>
                    <a:pt x="78" y="102"/>
                  </a:lnTo>
                  <a:lnTo>
                    <a:pt x="134" y="165"/>
                  </a:lnTo>
                  <a:lnTo>
                    <a:pt x="181" y="213"/>
                  </a:lnTo>
                  <a:lnTo>
                    <a:pt x="228" y="260"/>
                  </a:lnTo>
                  <a:lnTo>
                    <a:pt x="283" y="299"/>
                  </a:lnTo>
                  <a:lnTo>
                    <a:pt x="331" y="331"/>
                  </a:lnTo>
                  <a:lnTo>
                    <a:pt x="386" y="354"/>
                  </a:lnTo>
                  <a:lnTo>
                    <a:pt x="433" y="378"/>
                  </a:lnTo>
                  <a:lnTo>
                    <a:pt x="480" y="394"/>
                  </a:lnTo>
                  <a:lnTo>
                    <a:pt x="535" y="409"/>
                  </a:lnTo>
                  <a:lnTo>
                    <a:pt x="583" y="417"/>
                  </a:lnTo>
                  <a:lnTo>
                    <a:pt x="638" y="425"/>
                  </a:lnTo>
                  <a:lnTo>
                    <a:pt x="685" y="449"/>
                  </a:lnTo>
                  <a:lnTo>
                    <a:pt x="685" y="449"/>
                  </a:lnTo>
                  <a:lnTo>
                    <a:pt x="0" y="449"/>
                  </a:lnTo>
                </a:path>
              </a:pathLst>
            </a:custGeom>
            <a:grpFill/>
            <a:ln w="25400">
              <a:solidFill>
                <a:schemeClr val="bg2">
                  <a:lumMod val="7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en-GB"/>
            </a:p>
          </p:txBody>
        </p:sp>
      </p:grpSp>
      <p:sp>
        <p:nvSpPr>
          <p:cNvPr id="62" name="Line 7">
            <a:extLst>
              <a:ext uri="{FF2B5EF4-FFF2-40B4-BE49-F238E27FC236}">
                <a16:creationId xmlns:a16="http://schemas.microsoft.com/office/drawing/2014/main" id="{DA607D42-EA4E-CD4E-B3A1-1F104EA9F4B9}"/>
              </a:ext>
            </a:extLst>
          </p:cNvPr>
          <p:cNvSpPr>
            <a:spLocks noChangeShapeType="1"/>
          </p:cNvSpPr>
          <p:nvPr/>
        </p:nvSpPr>
        <p:spPr bwMode="auto">
          <a:xfrm flipV="1">
            <a:off x="3690845" y="2697216"/>
            <a:ext cx="0" cy="2026833"/>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GB"/>
          </a:p>
        </p:txBody>
      </p:sp>
      <p:sp>
        <p:nvSpPr>
          <p:cNvPr id="63" name="Freeform 5">
            <a:extLst>
              <a:ext uri="{FF2B5EF4-FFF2-40B4-BE49-F238E27FC236}">
                <a16:creationId xmlns:a16="http://schemas.microsoft.com/office/drawing/2014/main" id="{9F8D9681-E29D-DE47-AD1A-E6165F0F9A4A}"/>
              </a:ext>
            </a:extLst>
          </p:cNvPr>
          <p:cNvSpPr>
            <a:spLocks/>
          </p:cNvSpPr>
          <p:nvPr/>
        </p:nvSpPr>
        <p:spPr bwMode="auto">
          <a:xfrm>
            <a:off x="1143000" y="2849616"/>
            <a:ext cx="3500334" cy="2052612"/>
          </a:xfrm>
          <a:custGeom>
            <a:avLst/>
            <a:gdLst>
              <a:gd name="T0" fmla="*/ 0 w 3018"/>
              <a:gd name="T1" fmla="*/ 1740 h 1740"/>
              <a:gd name="T2" fmla="*/ 102 w 3018"/>
              <a:gd name="T3" fmla="*/ 1708 h 1740"/>
              <a:gd name="T4" fmla="*/ 205 w 3018"/>
              <a:gd name="T5" fmla="*/ 1685 h 1740"/>
              <a:gd name="T6" fmla="*/ 299 w 3018"/>
              <a:gd name="T7" fmla="*/ 1645 h 1740"/>
              <a:gd name="T8" fmla="*/ 402 w 3018"/>
              <a:gd name="T9" fmla="*/ 1590 h 1740"/>
              <a:gd name="T10" fmla="*/ 504 w 3018"/>
              <a:gd name="T11" fmla="*/ 1504 h 1740"/>
              <a:gd name="T12" fmla="*/ 607 w 3018"/>
              <a:gd name="T13" fmla="*/ 1393 h 1740"/>
              <a:gd name="T14" fmla="*/ 701 w 3018"/>
              <a:gd name="T15" fmla="*/ 1260 h 1740"/>
              <a:gd name="T16" fmla="*/ 804 w 3018"/>
              <a:gd name="T17" fmla="*/ 1087 h 1740"/>
              <a:gd name="T18" fmla="*/ 906 w 3018"/>
              <a:gd name="T19" fmla="*/ 890 h 1740"/>
              <a:gd name="T20" fmla="*/ 1009 w 3018"/>
              <a:gd name="T21" fmla="*/ 685 h 1740"/>
              <a:gd name="T22" fmla="*/ 1103 w 3018"/>
              <a:gd name="T23" fmla="*/ 473 h 1740"/>
              <a:gd name="T24" fmla="*/ 1206 w 3018"/>
              <a:gd name="T25" fmla="*/ 284 h 1740"/>
              <a:gd name="T26" fmla="*/ 1308 w 3018"/>
              <a:gd name="T27" fmla="*/ 134 h 1740"/>
              <a:gd name="T28" fmla="*/ 1411 w 3018"/>
              <a:gd name="T29" fmla="*/ 32 h 1740"/>
              <a:gd name="T30" fmla="*/ 1513 w 3018"/>
              <a:gd name="T31" fmla="*/ 0 h 1740"/>
              <a:gd name="T32" fmla="*/ 1608 w 3018"/>
              <a:gd name="T33" fmla="*/ 32 h 1740"/>
              <a:gd name="T34" fmla="*/ 1710 w 3018"/>
              <a:gd name="T35" fmla="*/ 134 h 1740"/>
              <a:gd name="T36" fmla="*/ 1812 w 3018"/>
              <a:gd name="T37" fmla="*/ 284 h 1740"/>
              <a:gd name="T38" fmla="*/ 1915 w 3018"/>
              <a:gd name="T39" fmla="*/ 473 h 1740"/>
              <a:gd name="T40" fmla="*/ 2009 w 3018"/>
              <a:gd name="T41" fmla="*/ 685 h 1740"/>
              <a:gd name="T42" fmla="*/ 2112 w 3018"/>
              <a:gd name="T43" fmla="*/ 890 h 1740"/>
              <a:gd name="T44" fmla="*/ 2214 w 3018"/>
              <a:gd name="T45" fmla="*/ 1087 h 1740"/>
              <a:gd name="T46" fmla="*/ 2317 w 3018"/>
              <a:gd name="T47" fmla="*/ 1260 h 1740"/>
              <a:gd name="T48" fmla="*/ 2411 w 3018"/>
              <a:gd name="T49" fmla="*/ 1393 h 1740"/>
              <a:gd name="T50" fmla="*/ 2514 w 3018"/>
              <a:gd name="T51" fmla="*/ 1504 h 1740"/>
              <a:gd name="T52" fmla="*/ 2616 w 3018"/>
              <a:gd name="T53" fmla="*/ 1590 h 1740"/>
              <a:gd name="T54" fmla="*/ 2719 w 3018"/>
              <a:gd name="T55" fmla="*/ 1645 h 1740"/>
              <a:gd name="T56" fmla="*/ 2813 w 3018"/>
              <a:gd name="T57" fmla="*/ 1685 h 1740"/>
              <a:gd name="T58" fmla="*/ 2916 w 3018"/>
              <a:gd name="T59" fmla="*/ 1708 h 1740"/>
              <a:gd name="T60" fmla="*/ 3018 w 3018"/>
              <a:gd name="T61" fmla="*/ 1740 h 1740"/>
              <a:gd name="T62" fmla="*/ 0 w 3018"/>
              <a:gd name="T63" fmla="*/ 1740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18" h="1740">
                <a:moveTo>
                  <a:pt x="0" y="1740"/>
                </a:moveTo>
                <a:lnTo>
                  <a:pt x="0" y="1740"/>
                </a:lnTo>
                <a:lnTo>
                  <a:pt x="47" y="1716"/>
                </a:lnTo>
                <a:lnTo>
                  <a:pt x="102" y="1708"/>
                </a:lnTo>
                <a:lnTo>
                  <a:pt x="150" y="1700"/>
                </a:lnTo>
                <a:lnTo>
                  <a:pt x="205" y="1685"/>
                </a:lnTo>
                <a:lnTo>
                  <a:pt x="252" y="1669"/>
                </a:lnTo>
                <a:lnTo>
                  <a:pt x="299" y="1645"/>
                </a:lnTo>
                <a:lnTo>
                  <a:pt x="355" y="1622"/>
                </a:lnTo>
                <a:lnTo>
                  <a:pt x="402" y="1590"/>
                </a:lnTo>
                <a:lnTo>
                  <a:pt x="457" y="1551"/>
                </a:lnTo>
                <a:lnTo>
                  <a:pt x="504" y="1504"/>
                </a:lnTo>
                <a:lnTo>
                  <a:pt x="552" y="1456"/>
                </a:lnTo>
                <a:lnTo>
                  <a:pt x="607" y="1393"/>
                </a:lnTo>
                <a:lnTo>
                  <a:pt x="654" y="1330"/>
                </a:lnTo>
                <a:lnTo>
                  <a:pt x="701" y="1260"/>
                </a:lnTo>
                <a:lnTo>
                  <a:pt x="756" y="1173"/>
                </a:lnTo>
                <a:lnTo>
                  <a:pt x="804" y="1087"/>
                </a:lnTo>
                <a:lnTo>
                  <a:pt x="859" y="992"/>
                </a:lnTo>
                <a:lnTo>
                  <a:pt x="906" y="890"/>
                </a:lnTo>
                <a:lnTo>
                  <a:pt x="953" y="787"/>
                </a:lnTo>
                <a:lnTo>
                  <a:pt x="1009" y="685"/>
                </a:lnTo>
                <a:lnTo>
                  <a:pt x="1056" y="575"/>
                </a:lnTo>
                <a:lnTo>
                  <a:pt x="1103" y="473"/>
                </a:lnTo>
                <a:lnTo>
                  <a:pt x="1158" y="378"/>
                </a:lnTo>
                <a:lnTo>
                  <a:pt x="1206" y="284"/>
                </a:lnTo>
                <a:lnTo>
                  <a:pt x="1261" y="205"/>
                </a:lnTo>
                <a:lnTo>
                  <a:pt x="1308" y="134"/>
                </a:lnTo>
                <a:lnTo>
                  <a:pt x="1355" y="71"/>
                </a:lnTo>
                <a:lnTo>
                  <a:pt x="1411" y="32"/>
                </a:lnTo>
                <a:lnTo>
                  <a:pt x="1458" y="8"/>
                </a:lnTo>
                <a:lnTo>
                  <a:pt x="1513" y="0"/>
                </a:lnTo>
                <a:lnTo>
                  <a:pt x="1560" y="8"/>
                </a:lnTo>
                <a:lnTo>
                  <a:pt x="1608" y="32"/>
                </a:lnTo>
                <a:lnTo>
                  <a:pt x="1663" y="71"/>
                </a:lnTo>
                <a:lnTo>
                  <a:pt x="1710" y="134"/>
                </a:lnTo>
                <a:lnTo>
                  <a:pt x="1757" y="205"/>
                </a:lnTo>
                <a:lnTo>
                  <a:pt x="1812" y="284"/>
                </a:lnTo>
                <a:lnTo>
                  <a:pt x="1860" y="378"/>
                </a:lnTo>
                <a:lnTo>
                  <a:pt x="1915" y="473"/>
                </a:lnTo>
                <a:lnTo>
                  <a:pt x="1962" y="575"/>
                </a:lnTo>
                <a:lnTo>
                  <a:pt x="2009" y="685"/>
                </a:lnTo>
                <a:lnTo>
                  <a:pt x="2065" y="787"/>
                </a:lnTo>
                <a:lnTo>
                  <a:pt x="2112" y="890"/>
                </a:lnTo>
                <a:lnTo>
                  <a:pt x="2159" y="992"/>
                </a:lnTo>
                <a:lnTo>
                  <a:pt x="2214" y="1087"/>
                </a:lnTo>
                <a:lnTo>
                  <a:pt x="2262" y="1173"/>
                </a:lnTo>
                <a:lnTo>
                  <a:pt x="2317" y="1260"/>
                </a:lnTo>
                <a:lnTo>
                  <a:pt x="2364" y="1330"/>
                </a:lnTo>
                <a:lnTo>
                  <a:pt x="2411" y="1393"/>
                </a:lnTo>
                <a:lnTo>
                  <a:pt x="2467" y="1456"/>
                </a:lnTo>
                <a:lnTo>
                  <a:pt x="2514" y="1504"/>
                </a:lnTo>
                <a:lnTo>
                  <a:pt x="2561" y="1551"/>
                </a:lnTo>
                <a:lnTo>
                  <a:pt x="2616" y="1590"/>
                </a:lnTo>
                <a:lnTo>
                  <a:pt x="2664" y="1622"/>
                </a:lnTo>
                <a:lnTo>
                  <a:pt x="2719" y="1645"/>
                </a:lnTo>
                <a:lnTo>
                  <a:pt x="2766" y="1669"/>
                </a:lnTo>
                <a:lnTo>
                  <a:pt x="2813" y="1685"/>
                </a:lnTo>
                <a:lnTo>
                  <a:pt x="2868" y="1700"/>
                </a:lnTo>
                <a:lnTo>
                  <a:pt x="2916" y="1708"/>
                </a:lnTo>
                <a:lnTo>
                  <a:pt x="2971" y="1716"/>
                </a:lnTo>
                <a:lnTo>
                  <a:pt x="3018" y="1740"/>
                </a:lnTo>
                <a:lnTo>
                  <a:pt x="3018" y="1740"/>
                </a:lnTo>
                <a:lnTo>
                  <a:pt x="0" y="1740"/>
                </a:lnTo>
                <a:close/>
              </a:path>
            </a:pathLst>
          </a:custGeom>
          <a:solidFill>
            <a:schemeClr val="bg2"/>
          </a:solidFill>
          <a:ln w="25400">
            <a:solidFill>
              <a:schemeClr val="bg2">
                <a:lumMod val="75000"/>
              </a:schemeClr>
            </a:solidFill>
          </a:ln>
          <a:extLst/>
        </p:spPr>
        <p:txBody>
          <a:bodyPr vert="horz" wrap="square" lIns="91440" tIns="45720" rIns="91440" bIns="45720" numCol="1" anchor="t" anchorCtr="0" compatLnSpc="1">
            <a:prstTxWarp prst="textNoShape">
              <a:avLst/>
            </a:prstTxWarp>
          </a:bodyPr>
          <a:lstStyle/>
          <a:p>
            <a:endParaRPr lang="en-GB"/>
          </a:p>
        </p:txBody>
      </p:sp>
      <p:grpSp>
        <p:nvGrpSpPr>
          <p:cNvPr id="64" name="Group 63">
            <a:extLst>
              <a:ext uri="{FF2B5EF4-FFF2-40B4-BE49-F238E27FC236}">
                <a16:creationId xmlns:a16="http://schemas.microsoft.com/office/drawing/2014/main" id="{852D42B2-28DE-6747-9737-5A7E04F60819}"/>
              </a:ext>
            </a:extLst>
          </p:cNvPr>
          <p:cNvGrpSpPr/>
          <p:nvPr/>
        </p:nvGrpSpPr>
        <p:grpSpPr>
          <a:xfrm>
            <a:off x="3848858" y="4374456"/>
            <a:ext cx="794476" cy="529703"/>
            <a:chOff x="7793240" y="3134135"/>
            <a:chExt cx="1198360" cy="785494"/>
          </a:xfrm>
          <a:solidFill>
            <a:srgbClr val="92D050"/>
          </a:solidFill>
        </p:grpSpPr>
        <p:sp>
          <p:nvSpPr>
            <p:cNvPr id="65" name="Freeform 7">
              <a:extLst>
                <a:ext uri="{FF2B5EF4-FFF2-40B4-BE49-F238E27FC236}">
                  <a16:creationId xmlns:a16="http://schemas.microsoft.com/office/drawing/2014/main" id="{035FDC43-7D31-E943-8F16-59E4EBAB8F6E}"/>
                </a:ext>
              </a:extLst>
            </p:cNvPr>
            <p:cNvSpPr>
              <a:spLocks/>
            </p:cNvSpPr>
            <p:nvPr/>
          </p:nvSpPr>
          <p:spPr bwMode="auto">
            <a:xfrm>
              <a:off x="7793240" y="3134135"/>
              <a:ext cx="1198360" cy="785494"/>
            </a:xfrm>
            <a:custGeom>
              <a:avLst/>
              <a:gdLst>
                <a:gd name="T0" fmla="*/ 0 w 685"/>
                <a:gd name="T1" fmla="*/ 449 h 449"/>
                <a:gd name="T2" fmla="*/ 0 w 685"/>
                <a:gd name="T3" fmla="*/ 0 h 449"/>
                <a:gd name="T4" fmla="*/ 31 w 685"/>
                <a:gd name="T5" fmla="*/ 39 h 449"/>
                <a:gd name="T6" fmla="*/ 78 w 685"/>
                <a:gd name="T7" fmla="*/ 102 h 449"/>
                <a:gd name="T8" fmla="*/ 134 w 685"/>
                <a:gd name="T9" fmla="*/ 165 h 449"/>
                <a:gd name="T10" fmla="*/ 181 w 685"/>
                <a:gd name="T11" fmla="*/ 213 h 449"/>
                <a:gd name="T12" fmla="*/ 228 w 685"/>
                <a:gd name="T13" fmla="*/ 260 h 449"/>
                <a:gd name="T14" fmla="*/ 283 w 685"/>
                <a:gd name="T15" fmla="*/ 299 h 449"/>
                <a:gd name="T16" fmla="*/ 331 w 685"/>
                <a:gd name="T17" fmla="*/ 331 h 449"/>
                <a:gd name="T18" fmla="*/ 386 w 685"/>
                <a:gd name="T19" fmla="*/ 354 h 449"/>
                <a:gd name="T20" fmla="*/ 433 w 685"/>
                <a:gd name="T21" fmla="*/ 378 h 449"/>
                <a:gd name="T22" fmla="*/ 480 w 685"/>
                <a:gd name="T23" fmla="*/ 394 h 449"/>
                <a:gd name="T24" fmla="*/ 535 w 685"/>
                <a:gd name="T25" fmla="*/ 409 h 449"/>
                <a:gd name="T26" fmla="*/ 583 w 685"/>
                <a:gd name="T27" fmla="*/ 417 h 449"/>
                <a:gd name="T28" fmla="*/ 638 w 685"/>
                <a:gd name="T29" fmla="*/ 425 h 449"/>
                <a:gd name="T30" fmla="*/ 685 w 685"/>
                <a:gd name="T31" fmla="*/ 449 h 449"/>
                <a:gd name="T32" fmla="*/ 685 w 685"/>
                <a:gd name="T33" fmla="*/ 449 h 449"/>
                <a:gd name="T34" fmla="*/ 0 w 685"/>
                <a:gd name="T35" fmla="*/ 449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5" h="449">
                  <a:moveTo>
                    <a:pt x="0" y="449"/>
                  </a:moveTo>
                  <a:lnTo>
                    <a:pt x="0" y="0"/>
                  </a:lnTo>
                  <a:lnTo>
                    <a:pt x="31" y="39"/>
                  </a:lnTo>
                  <a:lnTo>
                    <a:pt x="78" y="102"/>
                  </a:lnTo>
                  <a:lnTo>
                    <a:pt x="134" y="165"/>
                  </a:lnTo>
                  <a:lnTo>
                    <a:pt x="181" y="213"/>
                  </a:lnTo>
                  <a:lnTo>
                    <a:pt x="228" y="260"/>
                  </a:lnTo>
                  <a:lnTo>
                    <a:pt x="283" y="299"/>
                  </a:lnTo>
                  <a:lnTo>
                    <a:pt x="331" y="331"/>
                  </a:lnTo>
                  <a:lnTo>
                    <a:pt x="386" y="354"/>
                  </a:lnTo>
                  <a:lnTo>
                    <a:pt x="433" y="378"/>
                  </a:lnTo>
                  <a:lnTo>
                    <a:pt x="480" y="394"/>
                  </a:lnTo>
                  <a:lnTo>
                    <a:pt x="535" y="409"/>
                  </a:lnTo>
                  <a:lnTo>
                    <a:pt x="583" y="417"/>
                  </a:lnTo>
                  <a:lnTo>
                    <a:pt x="638" y="425"/>
                  </a:lnTo>
                  <a:lnTo>
                    <a:pt x="685" y="449"/>
                  </a:lnTo>
                  <a:lnTo>
                    <a:pt x="685" y="449"/>
                  </a:lnTo>
                  <a:lnTo>
                    <a:pt x="0" y="449"/>
                  </a:lnTo>
                  <a:close/>
                </a:path>
              </a:pathLst>
            </a:custGeom>
            <a:grpFill/>
            <a:ln w="25400">
              <a:solidFill>
                <a:schemeClr val="bg2">
                  <a:lumMod val="75000"/>
                </a:schemeClr>
              </a:solidFill>
              <a:round/>
              <a:headEnd/>
              <a:tailEnd/>
            </a:ln>
            <a:extLst/>
          </p:spPr>
          <p:txBody>
            <a:bodyPr vert="horz" wrap="square" lIns="91440" tIns="45720" rIns="91440" bIns="45720" numCol="1" anchor="t" anchorCtr="0" compatLnSpc="1">
              <a:prstTxWarp prst="textNoShape">
                <a:avLst/>
              </a:prstTxWarp>
            </a:bodyPr>
            <a:lstStyle/>
            <a:p>
              <a:endParaRPr lang="en-GB"/>
            </a:p>
          </p:txBody>
        </p:sp>
        <p:sp>
          <p:nvSpPr>
            <p:cNvPr id="66" name="Freeform 8">
              <a:extLst>
                <a:ext uri="{FF2B5EF4-FFF2-40B4-BE49-F238E27FC236}">
                  <a16:creationId xmlns:a16="http://schemas.microsoft.com/office/drawing/2014/main" id="{462B8275-81BF-1A41-B7FB-C6085BB56AA1}"/>
                </a:ext>
              </a:extLst>
            </p:cNvPr>
            <p:cNvSpPr>
              <a:spLocks/>
            </p:cNvSpPr>
            <p:nvPr/>
          </p:nvSpPr>
          <p:spPr bwMode="auto">
            <a:xfrm>
              <a:off x="7793240" y="3134135"/>
              <a:ext cx="1198360" cy="785494"/>
            </a:xfrm>
            <a:custGeom>
              <a:avLst/>
              <a:gdLst>
                <a:gd name="T0" fmla="*/ 0 w 685"/>
                <a:gd name="T1" fmla="*/ 449 h 449"/>
                <a:gd name="T2" fmla="*/ 0 w 685"/>
                <a:gd name="T3" fmla="*/ 0 h 449"/>
                <a:gd name="T4" fmla="*/ 31 w 685"/>
                <a:gd name="T5" fmla="*/ 39 h 449"/>
                <a:gd name="T6" fmla="*/ 78 w 685"/>
                <a:gd name="T7" fmla="*/ 102 h 449"/>
                <a:gd name="T8" fmla="*/ 134 w 685"/>
                <a:gd name="T9" fmla="*/ 165 h 449"/>
                <a:gd name="T10" fmla="*/ 181 w 685"/>
                <a:gd name="T11" fmla="*/ 213 h 449"/>
                <a:gd name="T12" fmla="*/ 228 w 685"/>
                <a:gd name="T13" fmla="*/ 260 h 449"/>
                <a:gd name="T14" fmla="*/ 283 w 685"/>
                <a:gd name="T15" fmla="*/ 299 h 449"/>
                <a:gd name="T16" fmla="*/ 331 w 685"/>
                <a:gd name="T17" fmla="*/ 331 h 449"/>
                <a:gd name="T18" fmla="*/ 386 w 685"/>
                <a:gd name="T19" fmla="*/ 354 h 449"/>
                <a:gd name="T20" fmla="*/ 433 w 685"/>
                <a:gd name="T21" fmla="*/ 378 h 449"/>
                <a:gd name="T22" fmla="*/ 480 w 685"/>
                <a:gd name="T23" fmla="*/ 394 h 449"/>
                <a:gd name="T24" fmla="*/ 535 w 685"/>
                <a:gd name="T25" fmla="*/ 409 h 449"/>
                <a:gd name="T26" fmla="*/ 583 w 685"/>
                <a:gd name="T27" fmla="*/ 417 h 449"/>
                <a:gd name="T28" fmla="*/ 638 w 685"/>
                <a:gd name="T29" fmla="*/ 425 h 449"/>
                <a:gd name="T30" fmla="*/ 685 w 685"/>
                <a:gd name="T31" fmla="*/ 449 h 449"/>
                <a:gd name="T32" fmla="*/ 685 w 685"/>
                <a:gd name="T33" fmla="*/ 449 h 449"/>
                <a:gd name="T34" fmla="*/ 0 w 685"/>
                <a:gd name="T35" fmla="*/ 449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5" h="449">
                  <a:moveTo>
                    <a:pt x="0" y="449"/>
                  </a:moveTo>
                  <a:lnTo>
                    <a:pt x="0" y="0"/>
                  </a:lnTo>
                  <a:lnTo>
                    <a:pt x="31" y="39"/>
                  </a:lnTo>
                  <a:lnTo>
                    <a:pt x="78" y="102"/>
                  </a:lnTo>
                  <a:lnTo>
                    <a:pt x="134" y="165"/>
                  </a:lnTo>
                  <a:lnTo>
                    <a:pt x="181" y="213"/>
                  </a:lnTo>
                  <a:lnTo>
                    <a:pt x="228" y="260"/>
                  </a:lnTo>
                  <a:lnTo>
                    <a:pt x="283" y="299"/>
                  </a:lnTo>
                  <a:lnTo>
                    <a:pt x="331" y="331"/>
                  </a:lnTo>
                  <a:lnTo>
                    <a:pt x="386" y="354"/>
                  </a:lnTo>
                  <a:lnTo>
                    <a:pt x="433" y="378"/>
                  </a:lnTo>
                  <a:lnTo>
                    <a:pt x="480" y="394"/>
                  </a:lnTo>
                  <a:lnTo>
                    <a:pt x="535" y="409"/>
                  </a:lnTo>
                  <a:lnTo>
                    <a:pt x="583" y="417"/>
                  </a:lnTo>
                  <a:lnTo>
                    <a:pt x="638" y="425"/>
                  </a:lnTo>
                  <a:lnTo>
                    <a:pt x="685" y="449"/>
                  </a:lnTo>
                  <a:lnTo>
                    <a:pt x="685" y="449"/>
                  </a:lnTo>
                  <a:lnTo>
                    <a:pt x="0" y="449"/>
                  </a:lnTo>
                </a:path>
              </a:pathLst>
            </a:custGeom>
            <a:grpFill/>
            <a:ln w="25400">
              <a:solidFill>
                <a:schemeClr val="bg2">
                  <a:lumMod val="7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en-GB"/>
            </a:p>
          </p:txBody>
        </p:sp>
      </p:grpSp>
      <p:sp>
        <p:nvSpPr>
          <p:cNvPr id="67" name="Line 7">
            <a:extLst>
              <a:ext uri="{FF2B5EF4-FFF2-40B4-BE49-F238E27FC236}">
                <a16:creationId xmlns:a16="http://schemas.microsoft.com/office/drawing/2014/main" id="{3EB7CC89-180F-2D4C-B2AD-C2A2549D4461}"/>
              </a:ext>
            </a:extLst>
          </p:cNvPr>
          <p:cNvSpPr>
            <a:spLocks noChangeShapeType="1"/>
          </p:cNvSpPr>
          <p:nvPr/>
        </p:nvSpPr>
        <p:spPr bwMode="auto">
          <a:xfrm flipV="1">
            <a:off x="3843245" y="2849616"/>
            <a:ext cx="0" cy="2026833"/>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GB"/>
          </a:p>
        </p:txBody>
      </p:sp>
      <p:sp>
        <p:nvSpPr>
          <p:cNvPr id="68" name="Freeform 5">
            <a:extLst>
              <a:ext uri="{FF2B5EF4-FFF2-40B4-BE49-F238E27FC236}">
                <a16:creationId xmlns:a16="http://schemas.microsoft.com/office/drawing/2014/main" id="{2330A0C6-ABEA-A640-B3DC-8DF3495B63E4}"/>
              </a:ext>
            </a:extLst>
          </p:cNvPr>
          <p:cNvSpPr>
            <a:spLocks/>
          </p:cNvSpPr>
          <p:nvPr/>
        </p:nvSpPr>
        <p:spPr bwMode="auto">
          <a:xfrm>
            <a:off x="1295400" y="3002016"/>
            <a:ext cx="3500334" cy="2052612"/>
          </a:xfrm>
          <a:custGeom>
            <a:avLst/>
            <a:gdLst>
              <a:gd name="T0" fmla="*/ 0 w 3018"/>
              <a:gd name="T1" fmla="*/ 1740 h 1740"/>
              <a:gd name="T2" fmla="*/ 102 w 3018"/>
              <a:gd name="T3" fmla="*/ 1708 h 1740"/>
              <a:gd name="T4" fmla="*/ 205 w 3018"/>
              <a:gd name="T5" fmla="*/ 1685 h 1740"/>
              <a:gd name="T6" fmla="*/ 299 w 3018"/>
              <a:gd name="T7" fmla="*/ 1645 h 1740"/>
              <a:gd name="T8" fmla="*/ 402 w 3018"/>
              <a:gd name="T9" fmla="*/ 1590 h 1740"/>
              <a:gd name="T10" fmla="*/ 504 w 3018"/>
              <a:gd name="T11" fmla="*/ 1504 h 1740"/>
              <a:gd name="T12" fmla="*/ 607 w 3018"/>
              <a:gd name="T13" fmla="*/ 1393 h 1740"/>
              <a:gd name="T14" fmla="*/ 701 w 3018"/>
              <a:gd name="T15" fmla="*/ 1260 h 1740"/>
              <a:gd name="T16" fmla="*/ 804 w 3018"/>
              <a:gd name="T17" fmla="*/ 1087 h 1740"/>
              <a:gd name="T18" fmla="*/ 906 w 3018"/>
              <a:gd name="T19" fmla="*/ 890 h 1740"/>
              <a:gd name="T20" fmla="*/ 1009 w 3018"/>
              <a:gd name="T21" fmla="*/ 685 h 1740"/>
              <a:gd name="T22" fmla="*/ 1103 w 3018"/>
              <a:gd name="T23" fmla="*/ 473 h 1740"/>
              <a:gd name="T24" fmla="*/ 1206 w 3018"/>
              <a:gd name="T25" fmla="*/ 284 h 1740"/>
              <a:gd name="T26" fmla="*/ 1308 w 3018"/>
              <a:gd name="T27" fmla="*/ 134 h 1740"/>
              <a:gd name="T28" fmla="*/ 1411 w 3018"/>
              <a:gd name="T29" fmla="*/ 32 h 1740"/>
              <a:gd name="T30" fmla="*/ 1513 w 3018"/>
              <a:gd name="T31" fmla="*/ 0 h 1740"/>
              <a:gd name="T32" fmla="*/ 1608 w 3018"/>
              <a:gd name="T33" fmla="*/ 32 h 1740"/>
              <a:gd name="T34" fmla="*/ 1710 w 3018"/>
              <a:gd name="T35" fmla="*/ 134 h 1740"/>
              <a:gd name="T36" fmla="*/ 1812 w 3018"/>
              <a:gd name="T37" fmla="*/ 284 h 1740"/>
              <a:gd name="T38" fmla="*/ 1915 w 3018"/>
              <a:gd name="T39" fmla="*/ 473 h 1740"/>
              <a:gd name="T40" fmla="*/ 2009 w 3018"/>
              <a:gd name="T41" fmla="*/ 685 h 1740"/>
              <a:gd name="T42" fmla="*/ 2112 w 3018"/>
              <a:gd name="T43" fmla="*/ 890 h 1740"/>
              <a:gd name="T44" fmla="*/ 2214 w 3018"/>
              <a:gd name="T45" fmla="*/ 1087 h 1740"/>
              <a:gd name="T46" fmla="*/ 2317 w 3018"/>
              <a:gd name="T47" fmla="*/ 1260 h 1740"/>
              <a:gd name="T48" fmla="*/ 2411 w 3018"/>
              <a:gd name="T49" fmla="*/ 1393 h 1740"/>
              <a:gd name="T50" fmla="*/ 2514 w 3018"/>
              <a:gd name="T51" fmla="*/ 1504 h 1740"/>
              <a:gd name="T52" fmla="*/ 2616 w 3018"/>
              <a:gd name="T53" fmla="*/ 1590 h 1740"/>
              <a:gd name="T54" fmla="*/ 2719 w 3018"/>
              <a:gd name="T55" fmla="*/ 1645 h 1740"/>
              <a:gd name="T56" fmla="*/ 2813 w 3018"/>
              <a:gd name="T57" fmla="*/ 1685 h 1740"/>
              <a:gd name="T58" fmla="*/ 2916 w 3018"/>
              <a:gd name="T59" fmla="*/ 1708 h 1740"/>
              <a:gd name="T60" fmla="*/ 3018 w 3018"/>
              <a:gd name="T61" fmla="*/ 1740 h 1740"/>
              <a:gd name="T62" fmla="*/ 0 w 3018"/>
              <a:gd name="T63" fmla="*/ 1740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18" h="1740">
                <a:moveTo>
                  <a:pt x="0" y="1740"/>
                </a:moveTo>
                <a:lnTo>
                  <a:pt x="0" y="1740"/>
                </a:lnTo>
                <a:lnTo>
                  <a:pt x="47" y="1716"/>
                </a:lnTo>
                <a:lnTo>
                  <a:pt x="102" y="1708"/>
                </a:lnTo>
                <a:lnTo>
                  <a:pt x="150" y="1700"/>
                </a:lnTo>
                <a:lnTo>
                  <a:pt x="205" y="1685"/>
                </a:lnTo>
                <a:lnTo>
                  <a:pt x="252" y="1669"/>
                </a:lnTo>
                <a:lnTo>
                  <a:pt x="299" y="1645"/>
                </a:lnTo>
                <a:lnTo>
                  <a:pt x="355" y="1622"/>
                </a:lnTo>
                <a:lnTo>
                  <a:pt x="402" y="1590"/>
                </a:lnTo>
                <a:lnTo>
                  <a:pt x="457" y="1551"/>
                </a:lnTo>
                <a:lnTo>
                  <a:pt x="504" y="1504"/>
                </a:lnTo>
                <a:lnTo>
                  <a:pt x="552" y="1456"/>
                </a:lnTo>
                <a:lnTo>
                  <a:pt x="607" y="1393"/>
                </a:lnTo>
                <a:lnTo>
                  <a:pt x="654" y="1330"/>
                </a:lnTo>
                <a:lnTo>
                  <a:pt x="701" y="1260"/>
                </a:lnTo>
                <a:lnTo>
                  <a:pt x="756" y="1173"/>
                </a:lnTo>
                <a:lnTo>
                  <a:pt x="804" y="1087"/>
                </a:lnTo>
                <a:lnTo>
                  <a:pt x="859" y="992"/>
                </a:lnTo>
                <a:lnTo>
                  <a:pt x="906" y="890"/>
                </a:lnTo>
                <a:lnTo>
                  <a:pt x="953" y="787"/>
                </a:lnTo>
                <a:lnTo>
                  <a:pt x="1009" y="685"/>
                </a:lnTo>
                <a:lnTo>
                  <a:pt x="1056" y="575"/>
                </a:lnTo>
                <a:lnTo>
                  <a:pt x="1103" y="473"/>
                </a:lnTo>
                <a:lnTo>
                  <a:pt x="1158" y="378"/>
                </a:lnTo>
                <a:lnTo>
                  <a:pt x="1206" y="284"/>
                </a:lnTo>
                <a:lnTo>
                  <a:pt x="1261" y="205"/>
                </a:lnTo>
                <a:lnTo>
                  <a:pt x="1308" y="134"/>
                </a:lnTo>
                <a:lnTo>
                  <a:pt x="1355" y="71"/>
                </a:lnTo>
                <a:lnTo>
                  <a:pt x="1411" y="32"/>
                </a:lnTo>
                <a:lnTo>
                  <a:pt x="1458" y="8"/>
                </a:lnTo>
                <a:lnTo>
                  <a:pt x="1513" y="0"/>
                </a:lnTo>
                <a:lnTo>
                  <a:pt x="1560" y="8"/>
                </a:lnTo>
                <a:lnTo>
                  <a:pt x="1608" y="32"/>
                </a:lnTo>
                <a:lnTo>
                  <a:pt x="1663" y="71"/>
                </a:lnTo>
                <a:lnTo>
                  <a:pt x="1710" y="134"/>
                </a:lnTo>
                <a:lnTo>
                  <a:pt x="1757" y="205"/>
                </a:lnTo>
                <a:lnTo>
                  <a:pt x="1812" y="284"/>
                </a:lnTo>
                <a:lnTo>
                  <a:pt x="1860" y="378"/>
                </a:lnTo>
                <a:lnTo>
                  <a:pt x="1915" y="473"/>
                </a:lnTo>
                <a:lnTo>
                  <a:pt x="1962" y="575"/>
                </a:lnTo>
                <a:lnTo>
                  <a:pt x="2009" y="685"/>
                </a:lnTo>
                <a:lnTo>
                  <a:pt x="2065" y="787"/>
                </a:lnTo>
                <a:lnTo>
                  <a:pt x="2112" y="890"/>
                </a:lnTo>
                <a:lnTo>
                  <a:pt x="2159" y="992"/>
                </a:lnTo>
                <a:lnTo>
                  <a:pt x="2214" y="1087"/>
                </a:lnTo>
                <a:lnTo>
                  <a:pt x="2262" y="1173"/>
                </a:lnTo>
                <a:lnTo>
                  <a:pt x="2317" y="1260"/>
                </a:lnTo>
                <a:lnTo>
                  <a:pt x="2364" y="1330"/>
                </a:lnTo>
                <a:lnTo>
                  <a:pt x="2411" y="1393"/>
                </a:lnTo>
                <a:lnTo>
                  <a:pt x="2467" y="1456"/>
                </a:lnTo>
                <a:lnTo>
                  <a:pt x="2514" y="1504"/>
                </a:lnTo>
                <a:lnTo>
                  <a:pt x="2561" y="1551"/>
                </a:lnTo>
                <a:lnTo>
                  <a:pt x="2616" y="1590"/>
                </a:lnTo>
                <a:lnTo>
                  <a:pt x="2664" y="1622"/>
                </a:lnTo>
                <a:lnTo>
                  <a:pt x="2719" y="1645"/>
                </a:lnTo>
                <a:lnTo>
                  <a:pt x="2766" y="1669"/>
                </a:lnTo>
                <a:lnTo>
                  <a:pt x="2813" y="1685"/>
                </a:lnTo>
                <a:lnTo>
                  <a:pt x="2868" y="1700"/>
                </a:lnTo>
                <a:lnTo>
                  <a:pt x="2916" y="1708"/>
                </a:lnTo>
                <a:lnTo>
                  <a:pt x="2971" y="1716"/>
                </a:lnTo>
                <a:lnTo>
                  <a:pt x="3018" y="1740"/>
                </a:lnTo>
                <a:lnTo>
                  <a:pt x="3018" y="1740"/>
                </a:lnTo>
                <a:lnTo>
                  <a:pt x="0" y="1740"/>
                </a:lnTo>
                <a:close/>
              </a:path>
            </a:pathLst>
          </a:custGeom>
          <a:solidFill>
            <a:schemeClr val="bg2"/>
          </a:solidFill>
          <a:ln w="25400">
            <a:solidFill>
              <a:schemeClr val="bg2">
                <a:lumMod val="75000"/>
              </a:schemeClr>
            </a:solidFill>
          </a:ln>
          <a:extLst/>
        </p:spPr>
        <p:txBody>
          <a:bodyPr vert="horz" wrap="square" lIns="91440" tIns="45720" rIns="91440" bIns="45720" numCol="1" anchor="t" anchorCtr="0" compatLnSpc="1">
            <a:prstTxWarp prst="textNoShape">
              <a:avLst/>
            </a:prstTxWarp>
          </a:bodyPr>
          <a:lstStyle/>
          <a:p>
            <a:endParaRPr lang="en-GB"/>
          </a:p>
        </p:txBody>
      </p:sp>
      <p:grpSp>
        <p:nvGrpSpPr>
          <p:cNvPr id="69" name="Group 68">
            <a:extLst>
              <a:ext uri="{FF2B5EF4-FFF2-40B4-BE49-F238E27FC236}">
                <a16:creationId xmlns:a16="http://schemas.microsoft.com/office/drawing/2014/main" id="{71912572-15E3-A641-B40E-7370A0580963}"/>
              </a:ext>
            </a:extLst>
          </p:cNvPr>
          <p:cNvGrpSpPr/>
          <p:nvPr/>
        </p:nvGrpSpPr>
        <p:grpSpPr>
          <a:xfrm>
            <a:off x="4001258" y="4526856"/>
            <a:ext cx="794476" cy="529703"/>
            <a:chOff x="7793240" y="3134135"/>
            <a:chExt cx="1198360" cy="785494"/>
          </a:xfrm>
          <a:solidFill>
            <a:srgbClr val="92D050"/>
          </a:solidFill>
        </p:grpSpPr>
        <p:sp>
          <p:nvSpPr>
            <p:cNvPr id="70" name="Freeform 7">
              <a:extLst>
                <a:ext uri="{FF2B5EF4-FFF2-40B4-BE49-F238E27FC236}">
                  <a16:creationId xmlns:a16="http://schemas.microsoft.com/office/drawing/2014/main" id="{6C76E234-9E10-C541-8B7D-070BEB6AA542}"/>
                </a:ext>
              </a:extLst>
            </p:cNvPr>
            <p:cNvSpPr>
              <a:spLocks/>
            </p:cNvSpPr>
            <p:nvPr/>
          </p:nvSpPr>
          <p:spPr bwMode="auto">
            <a:xfrm>
              <a:off x="7793240" y="3134135"/>
              <a:ext cx="1198360" cy="785494"/>
            </a:xfrm>
            <a:custGeom>
              <a:avLst/>
              <a:gdLst>
                <a:gd name="T0" fmla="*/ 0 w 685"/>
                <a:gd name="T1" fmla="*/ 449 h 449"/>
                <a:gd name="T2" fmla="*/ 0 w 685"/>
                <a:gd name="T3" fmla="*/ 0 h 449"/>
                <a:gd name="T4" fmla="*/ 31 w 685"/>
                <a:gd name="T5" fmla="*/ 39 h 449"/>
                <a:gd name="T6" fmla="*/ 78 w 685"/>
                <a:gd name="T7" fmla="*/ 102 h 449"/>
                <a:gd name="T8" fmla="*/ 134 w 685"/>
                <a:gd name="T9" fmla="*/ 165 h 449"/>
                <a:gd name="T10" fmla="*/ 181 w 685"/>
                <a:gd name="T11" fmla="*/ 213 h 449"/>
                <a:gd name="T12" fmla="*/ 228 w 685"/>
                <a:gd name="T13" fmla="*/ 260 h 449"/>
                <a:gd name="T14" fmla="*/ 283 w 685"/>
                <a:gd name="T15" fmla="*/ 299 h 449"/>
                <a:gd name="T16" fmla="*/ 331 w 685"/>
                <a:gd name="T17" fmla="*/ 331 h 449"/>
                <a:gd name="T18" fmla="*/ 386 w 685"/>
                <a:gd name="T19" fmla="*/ 354 h 449"/>
                <a:gd name="T20" fmla="*/ 433 w 685"/>
                <a:gd name="T21" fmla="*/ 378 h 449"/>
                <a:gd name="T22" fmla="*/ 480 w 685"/>
                <a:gd name="T23" fmla="*/ 394 h 449"/>
                <a:gd name="T24" fmla="*/ 535 w 685"/>
                <a:gd name="T25" fmla="*/ 409 h 449"/>
                <a:gd name="T26" fmla="*/ 583 w 685"/>
                <a:gd name="T27" fmla="*/ 417 h 449"/>
                <a:gd name="T28" fmla="*/ 638 w 685"/>
                <a:gd name="T29" fmla="*/ 425 h 449"/>
                <a:gd name="T30" fmla="*/ 685 w 685"/>
                <a:gd name="T31" fmla="*/ 449 h 449"/>
                <a:gd name="T32" fmla="*/ 685 w 685"/>
                <a:gd name="T33" fmla="*/ 449 h 449"/>
                <a:gd name="T34" fmla="*/ 0 w 685"/>
                <a:gd name="T35" fmla="*/ 449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5" h="449">
                  <a:moveTo>
                    <a:pt x="0" y="449"/>
                  </a:moveTo>
                  <a:lnTo>
                    <a:pt x="0" y="0"/>
                  </a:lnTo>
                  <a:lnTo>
                    <a:pt x="31" y="39"/>
                  </a:lnTo>
                  <a:lnTo>
                    <a:pt x="78" y="102"/>
                  </a:lnTo>
                  <a:lnTo>
                    <a:pt x="134" y="165"/>
                  </a:lnTo>
                  <a:lnTo>
                    <a:pt x="181" y="213"/>
                  </a:lnTo>
                  <a:lnTo>
                    <a:pt x="228" y="260"/>
                  </a:lnTo>
                  <a:lnTo>
                    <a:pt x="283" y="299"/>
                  </a:lnTo>
                  <a:lnTo>
                    <a:pt x="331" y="331"/>
                  </a:lnTo>
                  <a:lnTo>
                    <a:pt x="386" y="354"/>
                  </a:lnTo>
                  <a:lnTo>
                    <a:pt x="433" y="378"/>
                  </a:lnTo>
                  <a:lnTo>
                    <a:pt x="480" y="394"/>
                  </a:lnTo>
                  <a:lnTo>
                    <a:pt x="535" y="409"/>
                  </a:lnTo>
                  <a:lnTo>
                    <a:pt x="583" y="417"/>
                  </a:lnTo>
                  <a:lnTo>
                    <a:pt x="638" y="425"/>
                  </a:lnTo>
                  <a:lnTo>
                    <a:pt x="685" y="449"/>
                  </a:lnTo>
                  <a:lnTo>
                    <a:pt x="685" y="449"/>
                  </a:lnTo>
                  <a:lnTo>
                    <a:pt x="0" y="449"/>
                  </a:lnTo>
                  <a:close/>
                </a:path>
              </a:pathLst>
            </a:custGeom>
            <a:grpFill/>
            <a:ln w="25400">
              <a:solidFill>
                <a:schemeClr val="bg2">
                  <a:lumMod val="75000"/>
                </a:schemeClr>
              </a:solidFill>
              <a:round/>
              <a:headEnd/>
              <a:tailEnd/>
            </a:ln>
            <a:extLst/>
          </p:spPr>
          <p:txBody>
            <a:bodyPr vert="horz" wrap="square" lIns="91440" tIns="45720" rIns="91440" bIns="45720" numCol="1" anchor="t" anchorCtr="0" compatLnSpc="1">
              <a:prstTxWarp prst="textNoShape">
                <a:avLst/>
              </a:prstTxWarp>
            </a:bodyPr>
            <a:lstStyle/>
            <a:p>
              <a:endParaRPr lang="en-GB"/>
            </a:p>
          </p:txBody>
        </p:sp>
        <p:sp>
          <p:nvSpPr>
            <p:cNvPr id="71" name="Freeform 8">
              <a:extLst>
                <a:ext uri="{FF2B5EF4-FFF2-40B4-BE49-F238E27FC236}">
                  <a16:creationId xmlns:a16="http://schemas.microsoft.com/office/drawing/2014/main" id="{66EBF1B8-81C4-6548-A568-DC02E6F7D4EB}"/>
                </a:ext>
              </a:extLst>
            </p:cNvPr>
            <p:cNvSpPr>
              <a:spLocks/>
            </p:cNvSpPr>
            <p:nvPr/>
          </p:nvSpPr>
          <p:spPr bwMode="auto">
            <a:xfrm>
              <a:off x="7793240" y="3134135"/>
              <a:ext cx="1198360" cy="785494"/>
            </a:xfrm>
            <a:custGeom>
              <a:avLst/>
              <a:gdLst>
                <a:gd name="T0" fmla="*/ 0 w 685"/>
                <a:gd name="T1" fmla="*/ 449 h 449"/>
                <a:gd name="T2" fmla="*/ 0 w 685"/>
                <a:gd name="T3" fmla="*/ 0 h 449"/>
                <a:gd name="T4" fmla="*/ 31 w 685"/>
                <a:gd name="T5" fmla="*/ 39 h 449"/>
                <a:gd name="T6" fmla="*/ 78 w 685"/>
                <a:gd name="T7" fmla="*/ 102 h 449"/>
                <a:gd name="T8" fmla="*/ 134 w 685"/>
                <a:gd name="T9" fmla="*/ 165 h 449"/>
                <a:gd name="T10" fmla="*/ 181 w 685"/>
                <a:gd name="T11" fmla="*/ 213 h 449"/>
                <a:gd name="T12" fmla="*/ 228 w 685"/>
                <a:gd name="T13" fmla="*/ 260 h 449"/>
                <a:gd name="T14" fmla="*/ 283 w 685"/>
                <a:gd name="T15" fmla="*/ 299 h 449"/>
                <a:gd name="T16" fmla="*/ 331 w 685"/>
                <a:gd name="T17" fmla="*/ 331 h 449"/>
                <a:gd name="T18" fmla="*/ 386 w 685"/>
                <a:gd name="T19" fmla="*/ 354 h 449"/>
                <a:gd name="T20" fmla="*/ 433 w 685"/>
                <a:gd name="T21" fmla="*/ 378 h 449"/>
                <a:gd name="T22" fmla="*/ 480 w 685"/>
                <a:gd name="T23" fmla="*/ 394 h 449"/>
                <a:gd name="T24" fmla="*/ 535 w 685"/>
                <a:gd name="T25" fmla="*/ 409 h 449"/>
                <a:gd name="T26" fmla="*/ 583 w 685"/>
                <a:gd name="T27" fmla="*/ 417 h 449"/>
                <a:gd name="T28" fmla="*/ 638 w 685"/>
                <a:gd name="T29" fmla="*/ 425 h 449"/>
                <a:gd name="T30" fmla="*/ 685 w 685"/>
                <a:gd name="T31" fmla="*/ 449 h 449"/>
                <a:gd name="T32" fmla="*/ 685 w 685"/>
                <a:gd name="T33" fmla="*/ 449 h 449"/>
                <a:gd name="T34" fmla="*/ 0 w 685"/>
                <a:gd name="T35" fmla="*/ 449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5" h="449">
                  <a:moveTo>
                    <a:pt x="0" y="449"/>
                  </a:moveTo>
                  <a:lnTo>
                    <a:pt x="0" y="0"/>
                  </a:lnTo>
                  <a:lnTo>
                    <a:pt x="31" y="39"/>
                  </a:lnTo>
                  <a:lnTo>
                    <a:pt x="78" y="102"/>
                  </a:lnTo>
                  <a:lnTo>
                    <a:pt x="134" y="165"/>
                  </a:lnTo>
                  <a:lnTo>
                    <a:pt x="181" y="213"/>
                  </a:lnTo>
                  <a:lnTo>
                    <a:pt x="228" y="260"/>
                  </a:lnTo>
                  <a:lnTo>
                    <a:pt x="283" y="299"/>
                  </a:lnTo>
                  <a:lnTo>
                    <a:pt x="331" y="331"/>
                  </a:lnTo>
                  <a:lnTo>
                    <a:pt x="386" y="354"/>
                  </a:lnTo>
                  <a:lnTo>
                    <a:pt x="433" y="378"/>
                  </a:lnTo>
                  <a:lnTo>
                    <a:pt x="480" y="394"/>
                  </a:lnTo>
                  <a:lnTo>
                    <a:pt x="535" y="409"/>
                  </a:lnTo>
                  <a:lnTo>
                    <a:pt x="583" y="417"/>
                  </a:lnTo>
                  <a:lnTo>
                    <a:pt x="638" y="425"/>
                  </a:lnTo>
                  <a:lnTo>
                    <a:pt x="685" y="449"/>
                  </a:lnTo>
                  <a:lnTo>
                    <a:pt x="685" y="449"/>
                  </a:lnTo>
                  <a:lnTo>
                    <a:pt x="0" y="449"/>
                  </a:lnTo>
                </a:path>
              </a:pathLst>
            </a:custGeom>
            <a:grpFill/>
            <a:ln w="25400">
              <a:solidFill>
                <a:schemeClr val="bg2">
                  <a:lumMod val="7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en-GB"/>
            </a:p>
          </p:txBody>
        </p:sp>
      </p:grpSp>
      <p:sp>
        <p:nvSpPr>
          <p:cNvPr id="72" name="Line 7">
            <a:extLst>
              <a:ext uri="{FF2B5EF4-FFF2-40B4-BE49-F238E27FC236}">
                <a16:creationId xmlns:a16="http://schemas.microsoft.com/office/drawing/2014/main" id="{24BAC0AE-3622-2247-84BD-9BC70D60C603}"/>
              </a:ext>
            </a:extLst>
          </p:cNvPr>
          <p:cNvSpPr>
            <a:spLocks noChangeShapeType="1"/>
          </p:cNvSpPr>
          <p:nvPr/>
        </p:nvSpPr>
        <p:spPr bwMode="auto">
          <a:xfrm flipV="1">
            <a:off x="3995645" y="3002016"/>
            <a:ext cx="0" cy="2026833"/>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GB"/>
          </a:p>
        </p:txBody>
      </p:sp>
      <p:sp>
        <p:nvSpPr>
          <p:cNvPr id="73" name="Freeform 5">
            <a:extLst>
              <a:ext uri="{FF2B5EF4-FFF2-40B4-BE49-F238E27FC236}">
                <a16:creationId xmlns:a16="http://schemas.microsoft.com/office/drawing/2014/main" id="{B6C0927C-521C-AC41-B2E1-E2DB81C3A526}"/>
              </a:ext>
            </a:extLst>
          </p:cNvPr>
          <p:cNvSpPr>
            <a:spLocks/>
          </p:cNvSpPr>
          <p:nvPr/>
        </p:nvSpPr>
        <p:spPr bwMode="auto">
          <a:xfrm>
            <a:off x="1447800" y="3154416"/>
            <a:ext cx="3500334" cy="2052612"/>
          </a:xfrm>
          <a:custGeom>
            <a:avLst/>
            <a:gdLst>
              <a:gd name="T0" fmla="*/ 0 w 3018"/>
              <a:gd name="T1" fmla="*/ 1740 h 1740"/>
              <a:gd name="T2" fmla="*/ 102 w 3018"/>
              <a:gd name="T3" fmla="*/ 1708 h 1740"/>
              <a:gd name="T4" fmla="*/ 205 w 3018"/>
              <a:gd name="T5" fmla="*/ 1685 h 1740"/>
              <a:gd name="T6" fmla="*/ 299 w 3018"/>
              <a:gd name="T7" fmla="*/ 1645 h 1740"/>
              <a:gd name="T8" fmla="*/ 402 w 3018"/>
              <a:gd name="T9" fmla="*/ 1590 h 1740"/>
              <a:gd name="T10" fmla="*/ 504 w 3018"/>
              <a:gd name="T11" fmla="*/ 1504 h 1740"/>
              <a:gd name="T12" fmla="*/ 607 w 3018"/>
              <a:gd name="T13" fmla="*/ 1393 h 1740"/>
              <a:gd name="T14" fmla="*/ 701 w 3018"/>
              <a:gd name="T15" fmla="*/ 1260 h 1740"/>
              <a:gd name="T16" fmla="*/ 804 w 3018"/>
              <a:gd name="T17" fmla="*/ 1087 h 1740"/>
              <a:gd name="T18" fmla="*/ 906 w 3018"/>
              <a:gd name="T19" fmla="*/ 890 h 1740"/>
              <a:gd name="T20" fmla="*/ 1009 w 3018"/>
              <a:gd name="T21" fmla="*/ 685 h 1740"/>
              <a:gd name="T22" fmla="*/ 1103 w 3018"/>
              <a:gd name="T23" fmla="*/ 473 h 1740"/>
              <a:gd name="T24" fmla="*/ 1206 w 3018"/>
              <a:gd name="T25" fmla="*/ 284 h 1740"/>
              <a:gd name="T26" fmla="*/ 1308 w 3018"/>
              <a:gd name="T27" fmla="*/ 134 h 1740"/>
              <a:gd name="T28" fmla="*/ 1411 w 3018"/>
              <a:gd name="T29" fmla="*/ 32 h 1740"/>
              <a:gd name="T30" fmla="*/ 1513 w 3018"/>
              <a:gd name="T31" fmla="*/ 0 h 1740"/>
              <a:gd name="T32" fmla="*/ 1608 w 3018"/>
              <a:gd name="T33" fmla="*/ 32 h 1740"/>
              <a:gd name="T34" fmla="*/ 1710 w 3018"/>
              <a:gd name="T35" fmla="*/ 134 h 1740"/>
              <a:gd name="T36" fmla="*/ 1812 w 3018"/>
              <a:gd name="T37" fmla="*/ 284 h 1740"/>
              <a:gd name="T38" fmla="*/ 1915 w 3018"/>
              <a:gd name="T39" fmla="*/ 473 h 1740"/>
              <a:gd name="T40" fmla="*/ 2009 w 3018"/>
              <a:gd name="T41" fmla="*/ 685 h 1740"/>
              <a:gd name="T42" fmla="*/ 2112 w 3018"/>
              <a:gd name="T43" fmla="*/ 890 h 1740"/>
              <a:gd name="T44" fmla="*/ 2214 w 3018"/>
              <a:gd name="T45" fmla="*/ 1087 h 1740"/>
              <a:gd name="T46" fmla="*/ 2317 w 3018"/>
              <a:gd name="T47" fmla="*/ 1260 h 1740"/>
              <a:gd name="T48" fmla="*/ 2411 w 3018"/>
              <a:gd name="T49" fmla="*/ 1393 h 1740"/>
              <a:gd name="T50" fmla="*/ 2514 w 3018"/>
              <a:gd name="T51" fmla="*/ 1504 h 1740"/>
              <a:gd name="T52" fmla="*/ 2616 w 3018"/>
              <a:gd name="T53" fmla="*/ 1590 h 1740"/>
              <a:gd name="T54" fmla="*/ 2719 w 3018"/>
              <a:gd name="T55" fmla="*/ 1645 h 1740"/>
              <a:gd name="T56" fmla="*/ 2813 w 3018"/>
              <a:gd name="T57" fmla="*/ 1685 h 1740"/>
              <a:gd name="T58" fmla="*/ 2916 w 3018"/>
              <a:gd name="T59" fmla="*/ 1708 h 1740"/>
              <a:gd name="T60" fmla="*/ 3018 w 3018"/>
              <a:gd name="T61" fmla="*/ 1740 h 1740"/>
              <a:gd name="T62" fmla="*/ 0 w 3018"/>
              <a:gd name="T63" fmla="*/ 1740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18" h="1740">
                <a:moveTo>
                  <a:pt x="0" y="1740"/>
                </a:moveTo>
                <a:lnTo>
                  <a:pt x="0" y="1740"/>
                </a:lnTo>
                <a:lnTo>
                  <a:pt x="47" y="1716"/>
                </a:lnTo>
                <a:lnTo>
                  <a:pt x="102" y="1708"/>
                </a:lnTo>
                <a:lnTo>
                  <a:pt x="150" y="1700"/>
                </a:lnTo>
                <a:lnTo>
                  <a:pt x="205" y="1685"/>
                </a:lnTo>
                <a:lnTo>
                  <a:pt x="252" y="1669"/>
                </a:lnTo>
                <a:lnTo>
                  <a:pt x="299" y="1645"/>
                </a:lnTo>
                <a:lnTo>
                  <a:pt x="355" y="1622"/>
                </a:lnTo>
                <a:lnTo>
                  <a:pt x="402" y="1590"/>
                </a:lnTo>
                <a:lnTo>
                  <a:pt x="457" y="1551"/>
                </a:lnTo>
                <a:lnTo>
                  <a:pt x="504" y="1504"/>
                </a:lnTo>
                <a:lnTo>
                  <a:pt x="552" y="1456"/>
                </a:lnTo>
                <a:lnTo>
                  <a:pt x="607" y="1393"/>
                </a:lnTo>
                <a:lnTo>
                  <a:pt x="654" y="1330"/>
                </a:lnTo>
                <a:lnTo>
                  <a:pt x="701" y="1260"/>
                </a:lnTo>
                <a:lnTo>
                  <a:pt x="756" y="1173"/>
                </a:lnTo>
                <a:lnTo>
                  <a:pt x="804" y="1087"/>
                </a:lnTo>
                <a:lnTo>
                  <a:pt x="859" y="992"/>
                </a:lnTo>
                <a:lnTo>
                  <a:pt x="906" y="890"/>
                </a:lnTo>
                <a:lnTo>
                  <a:pt x="953" y="787"/>
                </a:lnTo>
                <a:lnTo>
                  <a:pt x="1009" y="685"/>
                </a:lnTo>
                <a:lnTo>
                  <a:pt x="1056" y="575"/>
                </a:lnTo>
                <a:lnTo>
                  <a:pt x="1103" y="473"/>
                </a:lnTo>
                <a:lnTo>
                  <a:pt x="1158" y="378"/>
                </a:lnTo>
                <a:lnTo>
                  <a:pt x="1206" y="284"/>
                </a:lnTo>
                <a:lnTo>
                  <a:pt x="1261" y="205"/>
                </a:lnTo>
                <a:lnTo>
                  <a:pt x="1308" y="134"/>
                </a:lnTo>
                <a:lnTo>
                  <a:pt x="1355" y="71"/>
                </a:lnTo>
                <a:lnTo>
                  <a:pt x="1411" y="32"/>
                </a:lnTo>
                <a:lnTo>
                  <a:pt x="1458" y="8"/>
                </a:lnTo>
                <a:lnTo>
                  <a:pt x="1513" y="0"/>
                </a:lnTo>
                <a:lnTo>
                  <a:pt x="1560" y="8"/>
                </a:lnTo>
                <a:lnTo>
                  <a:pt x="1608" y="32"/>
                </a:lnTo>
                <a:lnTo>
                  <a:pt x="1663" y="71"/>
                </a:lnTo>
                <a:lnTo>
                  <a:pt x="1710" y="134"/>
                </a:lnTo>
                <a:lnTo>
                  <a:pt x="1757" y="205"/>
                </a:lnTo>
                <a:lnTo>
                  <a:pt x="1812" y="284"/>
                </a:lnTo>
                <a:lnTo>
                  <a:pt x="1860" y="378"/>
                </a:lnTo>
                <a:lnTo>
                  <a:pt x="1915" y="473"/>
                </a:lnTo>
                <a:lnTo>
                  <a:pt x="1962" y="575"/>
                </a:lnTo>
                <a:lnTo>
                  <a:pt x="2009" y="685"/>
                </a:lnTo>
                <a:lnTo>
                  <a:pt x="2065" y="787"/>
                </a:lnTo>
                <a:lnTo>
                  <a:pt x="2112" y="890"/>
                </a:lnTo>
                <a:lnTo>
                  <a:pt x="2159" y="992"/>
                </a:lnTo>
                <a:lnTo>
                  <a:pt x="2214" y="1087"/>
                </a:lnTo>
                <a:lnTo>
                  <a:pt x="2262" y="1173"/>
                </a:lnTo>
                <a:lnTo>
                  <a:pt x="2317" y="1260"/>
                </a:lnTo>
                <a:lnTo>
                  <a:pt x="2364" y="1330"/>
                </a:lnTo>
                <a:lnTo>
                  <a:pt x="2411" y="1393"/>
                </a:lnTo>
                <a:lnTo>
                  <a:pt x="2467" y="1456"/>
                </a:lnTo>
                <a:lnTo>
                  <a:pt x="2514" y="1504"/>
                </a:lnTo>
                <a:lnTo>
                  <a:pt x="2561" y="1551"/>
                </a:lnTo>
                <a:lnTo>
                  <a:pt x="2616" y="1590"/>
                </a:lnTo>
                <a:lnTo>
                  <a:pt x="2664" y="1622"/>
                </a:lnTo>
                <a:lnTo>
                  <a:pt x="2719" y="1645"/>
                </a:lnTo>
                <a:lnTo>
                  <a:pt x="2766" y="1669"/>
                </a:lnTo>
                <a:lnTo>
                  <a:pt x="2813" y="1685"/>
                </a:lnTo>
                <a:lnTo>
                  <a:pt x="2868" y="1700"/>
                </a:lnTo>
                <a:lnTo>
                  <a:pt x="2916" y="1708"/>
                </a:lnTo>
                <a:lnTo>
                  <a:pt x="2971" y="1716"/>
                </a:lnTo>
                <a:lnTo>
                  <a:pt x="3018" y="1740"/>
                </a:lnTo>
                <a:lnTo>
                  <a:pt x="3018" y="1740"/>
                </a:lnTo>
                <a:lnTo>
                  <a:pt x="0" y="1740"/>
                </a:lnTo>
                <a:close/>
              </a:path>
            </a:pathLst>
          </a:custGeom>
          <a:solidFill>
            <a:schemeClr val="bg2"/>
          </a:solidFill>
          <a:ln w="25400">
            <a:solidFill>
              <a:schemeClr val="bg2">
                <a:lumMod val="75000"/>
              </a:schemeClr>
            </a:solidFill>
          </a:ln>
          <a:extLst/>
        </p:spPr>
        <p:txBody>
          <a:bodyPr vert="horz" wrap="square" lIns="91440" tIns="45720" rIns="91440" bIns="45720" numCol="1" anchor="t" anchorCtr="0" compatLnSpc="1">
            <a:prstTxWarp prst="textNoShape">
              <a:avLst/>
            </a:prstTxWarp>
          </a:bodyPr>
          <a:lstStyle/>
          <a:p>
            <a:endParaRPr lang="en-GB"/>
          </a:p>
        </p:txBody>
      </p:sp>
      <p:grpSp>
        <p:nvGrpSpPr>
          <p:cNvPr id="74" name="Group 73">
            <a:extLst>
              <a:ext uri="{FF2B5EF4-FFF2-40B4-BE49-F238E27FC236}">
                <a16:creationId xmlns:a16="http://schemas.microsoft.com/office/drawing/2014/main" id="{7AB8DBB4-1F3A-5348-A731-322D3FAD38C0}"/>
              </a:ext>
            </a:extLst>
          </p:cNvPr>
          <p:cNvGrpSpPr/>
          <p:nvPr/>
        </p:nvGrpSpPr>
        <p:grpSpPr>
          <a:xfrm>
            <a:off x="4153658" y="4679256"/>
            <a:ext cx="794476" cy="529703"/>
            <a:chOff x="7793240" y="3134135"/>
            <a:chExt cx="1198360" cy="785494"/>
          </a:xfrm>
          <a:solidFill>
            <a:srgbClr val="92D050"/>
          </a:solidFill>
        </p:grpSpPr>
        <p:sp>
          <p:nvSpPr>
            <p:cNvPr id="75" name="Freeform 7">
              <a:extLst>
                <a:ext uri="{FF2B5EF4-FFF2-40B4-BE49-F238E27FC236}">
                  <a16:creationId xmlns:a16="http://schemas.microsoft.com/office/drawing/2014/main" id="{D423B6E9-A2B0-D240-8813-184246214D12}"/>
                </a:ext>
              </a:extLst>
            </p:cNvPr>
            <p:cNvSpPr>
              <a:spLocks/>
            </p:cNvSpPr>
            <p:nvPr/>
          </p:nvSpPr>
          <p:spPr bwMode="auto">
            <a:xfrm>
              <a:off x="7793240" y="3134135"/>
              <a:ext cx="1198360" cy="785494"/>
            </a:xfrm>
            <a:custGeom>
              <a:avLst/>
              <a:gdLst>
                <a:gd name="T0" fmla="*/ 0 w 685"/>
                <a:gd name="T1" fmla="*/ 449 h 449"/>
                <a:gd name="T2" fmla="*/ 0 w 685"/>
                <a:gd name="T3" fmla="*/ 0 h 449"/>
                <a:gd name="T4" fmla="*/ 31 w 685"/>
                <a:gd name="T5" fmla="*/ 39 h 449"/>
                <a:gd name="T6" fmla="*/ 78 w 685"/>
                <a:gd name="T7" fmla="*/ 102 h 449"/>
                <a:gd name="T8" fmla="*/ 134 w 685"/>
                <a:gd name="T9" fmla="*/ 165 h 449"/>
                <a:gd name="T10" fmla="*/ 181 w 685"/>
                <a:gd name="T11" fmla="*/ 213 h 449"/>
                <a:gd name="T12" fmla="*/ 228 w 685"/>
                <a:gd name="T13" fmla="*/ 260 h 449"/>
                <a:gd name="T14" fmla="*/ 283 w 685"/>
                <a:gd name="T15" fmla="*/ 299 h 449"/>
                <a:gd name="T16" fmla="*/ 331 w 685"/>
                <a:gd name="T17" fmla="*/ 331 h 449"/>
                <a:gd name="T18" fmla="*/ 386 w 685"/>
                <a:gd name="T19" fmla="*/ 354 h 449"/>
                <a:gd name="T20" fmla="*/ 433 w 685"/>
                <a:gd name="T21" fmla="*/ 378 h 449"/>
                <a:gd name="T22" fmla="*/ 480 w 685"/>
                <a:gd name="T23" fmla="*/ 394 h 449"/>
                <a:gd name="T24" fmla="*/ 535 w 685"/>
                <a:gd name="T25" fmla="*/ 409 h 449"/>
                <a:gd name="T26" fmla="*/ 583 w 685"/>
                <a:gd name="T27" fmla="*/ 417 h 449"/>
                <a:gd name="T28" fmla="*/ 638 w 685"/>
                <a:gd name="T29" fmla="*/ 425 h 449"/>
                <a:gd name="T30" fmla="*/ 685 w 685"/>
                <a:gd name="T31" fmla="*/ 449 h 449"/>
                <a:gd name="T32" fmla="*/ 685 w 685"/>
                <a:gd name="T33" fmla="*/ 449 h 449"/>
                <a:gd name="T34" fmla="*/ 0 w 685"/>
                <a:gd name="T35" fmla="*/ 449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5" h="449">
                  <a:moveTo>
                    <a:pt x="0" y="449"/>
                  </a:moveTo>
                  <a:lnTo>
                    <a:pt x="0" y="0"/>
                  </a:lnTo>
                  <a:lnTo>
                    <a:pt x="31" y="39"/>
                  </a:lnTo>
                  <a:lnTo>
                    <a:pt x="78" y="102"/>
                  </a:lnTo>
                  <a:lnTo>
                    <a:pt x="134" y="165"/>
                  </a:lnTo>
                  <a:lnTo>
                    <a:pt x="181" y="213"/>
                  </a:lnTo>
                  <a:lnTo>
                    <a:pt x="228" y="260"/>
                  </a:lnTo>
                  <a:lnTo>
                    <a:pt x="283" y="299"/>
                  </a:lnTo>
                  <a:lnTo>
                    <a:pt x="331" y="331"/>
                  </a:lnTo>
                  <a:lnTo>
                    <a:pt x="386" y="354"/>
                  </a:lnTo>
                  <a:lnTo>
                    <a:pt x="433" y="378"/>
                  </a:lnTo>
                  <a:lnTo>
                    <a:pt x="480" y="394"/>
                  </a:lnTo>
                  <a:lnTo>
                    <a:pt x="535" y="409"/>
                  </a:lnTo>
                  <a:lnTo>
                    <a:pt x="583" y="417"/>
                  </a:lnTo>
                  <a:lnTo>
                    <a:pt x="638" y="425"/>
                  </a:lnTo>
                  <a:lnTo>
                    <a:pt x="685" y="449"/>
                  </a:lnTo>
                  <a:lnTo>
                    <a:pt x="685" y="449"/>
                  </a:lnTo>
                  <a:lnTo>
                    <a:pt x="0" y="449"/>
                  </a:lnTo>
                  <a:close/>
                </a:path>
              </a:pathLst>
            </a:custGeom>
            <a:grpFill/>
            <a:ln w="25400">
              <a:solidFill>
                <a:schemeClr val="bg2">
                  <a:lumMod val="75000"/>
                </a:schemeClr>
              </a:solidFill>
              <a:round/>
              <a:headEnd/>
              <a:tailEnd/>
            </a:ln>
            <a:extLst/>
          </p:spPr>
          <p:txBody>
            <a:bodyPr vert="horz" wrap="square" lIns="91440" tIns="45720" rIns="91440" bIns="45720" numCol="1" anchor="t" anchorCtr="0" compatLnSpc="1">
              <a:prstTxWarp prst="textNoShape">
                <a:avLst/>
              </a:prstTxWarp>
            </a:bodyPr>
            <a:lstStyle/>
            <a:p>
              <a:endParaRPr lang="en-GB"/>
            </a:p>
          </p:txBody>
        </p:sp>
        <p:sp>
          <p:nvSpPr>
            <p:cNvPr id="76" name="Freeform 8">
              <a:extLst>
                <a:ext uri="{FF2B5EF4-FFF2-40B4-BE49-F238E27FC236}">
                  <a16:creationId xmlns:a16="http://schemas.microsoft.com/office/drawing/2014/main" id="{DDE41DB0-FC4B-CE4E-B9FA-3F528481BB14}"/>
                </a:ext>
              </a:extLst>
            </p:cNvPr>
            <p:cNvSpPr>
              <a:spLocks/>
            </p:cNvSpPr>
            <p:nvPr/>
          </p:nvSpPr>
          <p:spPr bwMode="auto">
            <a:xfrm>
              <a:off x="7793240" y="3134135"/>
              <a:ext cx="1198360" cy="785494"/>
            </a:xfrm>
            <a:custGeom>
              <a:avLst/>
              <a:gdLst>
                <a:gd name="T0" fmla="*/ 0 w 685"/>
                <a:gd name="T1" fmla="*/ 449 h 449"/>
                <a:gd name="T2" fmla="*/ 0 w 685"/>
                <a:gd name="T3" fmla="*/ 0 h 449"/>
                <a:gd name="T4" fmla="*/ 31 w 685"/>
                <a:gd name="T5" fmla="*/ 39 h 449"/>
                <a:gd name="T6" fmla="*/ 78 w 685"/>
                <a:gd name="T7" fmla="*/ 102 h 449"/>
                <a:gd name="T8" fmla="*/ 134 w 685"/>
                <a:gd name="T9" fmla="*/ 165 h 449"/>
                <a:gd name="T10" fmla="*/ 181 w 685"/>
                <a:gd name="T11" fmla="*/ 213 h 449"/>
                <a:gd name="T12" fmla="*/ 228 w 685"/>
                <a:gd name="T13" fmla="*/ 260 h 449"/>
                <a:gd name="T14" fmla="*/ 283 w 685"/>
                <a:gd name="T15" fmla="*/ 299 h 449"/>
                <a:gd name="T16" fmla="*/ 331 w 685"/>
                <a:gd name="T17" fmla="*/ 331 h 449"/>
                <a:gd name="T18" fmla="*/ 386 w 685"/>
                <a:gd name="T19" fmla="*/ 354 h 449"/>
                <a:gd name="T20" fmla="*/ 433 w 685"/>
                <a:gd name="T21" fmla="*/ 378 h 449"/>
                <a:gd name="T22" fmla="*/ 480 w 685"/>
                <a:gd name="T23" fmla="*/ 394 h 449"/>
                <a:gd name="T24" fmla="*/ 535 w 685"/>
                <a:gd name="T25" fmla="*/ 409 h 449"/>
                <a:gd name="T26" fmla="*/ 583 w 685"/>
                <a:gd name="T27" fmla="*/ 417 h 449"/>
                <a:gd name="T28" fmla="*/ 638 w 685"/>
                <a:gd name="T29" fmla="*/ 425 h 449"/>
                <a:gd name="T30" fmla="*/ 685 w 685"/>
                <a:gd name="T31" fmla="*/ 449 h 449"/>
                <a:gd name="T32" fmla="*/ 685 w 685"/>
                <a:gd name="T33" fmla="*/ 449 h 449"/>
                <a:gd name="T34" fmla="*/ 0 w 685"/>
                <a:gd name="T35" fmla="*/ 449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5" h="449">
                  <a:moveTo>
                    <a:pt x="0" y="449"/>
                  </a:moveTo>
                  <a:lnTo>
                    <a:pt x="0" y="0"/>
                  </a:lnTo>
                  <a:lnTo>
                    <a:pt x="31" y="39"/>
                  </a:lnTo>
                  <a:lnTo>
                    <a:pt x="78" y="102"/>
                  </a:lnTo>
                  <a:lnTo>
                    <a:pt x="134" y="165"/>
                  </a:lnTo>
                  <a:lnTo>
                    <a:pt x="181" y="213"/>
                  </a:lnTo>
                  <a:lnTo>
                    <a:pt x="228" y="260"/>
                  </a:lnTo>
                  <a:lnTo>
                    <a:pt x="283" y="299"/>
                  </a:lnTo>
                  <a:lnTo>
                    <a:pt x="331" y="331"/>
                  </a:lnTo>
                  <a:lnTo>
                    <a:pt x="386" y="354"/>
                  </a:lnTo>
                  <a:lnTo>
                    <a:pt x="433" y="378"/>
                  </a:lnTo>
                  <a:lnTo>
                    <a:pt x="480" y="394"/>
                  </a:lnTo>
                  <a:lnTo>
                    <a:pt x="535" y="409"/>
                  </a:lnTo>
                  <a:lnTo>
                    <a:pt x="583" y="417"/>
                  </a:lnTo>
                  <a:lnTo>
                    <a:pt x="638" y="425"/>
                  </a:lnTo>
                  <a:lnTo>
                    <a:pt x="685" y="449"/>
                  </a:lnTo>
                  <a:lnTo>
                    <a:pt x="685" y="449"/>
                  </a:lnTo>
                  <a:lnTo>
                    <a:pt x="0" y="449"/>
                  </a:lnTo>
                </a:path>
              </a:pathLst>
            </a:custGeom>
            <a:grpFill/>
            <a:ln w="25400">
              <a:solidFill>
                <a:schemeClr val="bg2">
                  <a:lumMod val="7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en-GB"/>
            </a:p>
          </p:txBody>
        </p:sp>
      </p:grpSp>
      <p:sp>
        <p:nvSpPr>
          <p:cNvPr id="77" name="Line 7">
            <a:extLst>
              <a:ext uri="{FF2B5EF4-FFF2-40B4-BE49-F238E27FC236}">
                <a16:creationId xmlns:a16="http://schemas.microsoft.com/office/drawing/2014/main" id="{4463B73A-A3A3-3B43-A610-9C7258E5EF78}"/>
              </a:ext>
            </a:extLst>
          </p:cNvPr>
          <p:cNvSpPr>
            <a:spLocks noChangeShapeType="1"/>
          </p:cNvSpPr>
          <p:nvPr/>
        </p:nvSpPr>
        <p:spPr bwMode="auto">
          <a:xfrm flipV="1">
            <a:off x="4148045" y="3154416"/>
            <a:ext cx="0" cy="2026833"/>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GB"/>
          </a:p>
        </p:txBody>
      </p:sp>
      <p:sp>
        <p:nvSpPr>
          <p:cNvPr id="78" name="Freeform 5">
            <a:extLst>
              <a:ext uri="{FF2B5EF4-FFF2-40B4-BE49-F238E27FC236}">
                <a16:creationId xmlns:a16="http://schemas.microsoft.com/office/drawing/2014/main" id="{C7B00859-8E18-874C-800B-8EA94E4134DB}"/>
              </a:ext>
            </a:extLst>
          </p:cNvPr>
          <p:cNvSpPr>
            <a:spLocks/>
          </p:cNvSpPr>
          <p:nvPr/>
        </p:nvSpPr>
        <p:spPr bwMode="auto">
          <a:xfrm>
            <a:off x="1600200" y="3306816"/>
            <a:ext cx="3500334" cy="2052612"/>
          </a:xfrm>
          <a:custGeom>
            <a:avLst/>
            <a:gdLst>
              <a:gd name="T0" fmla="*/ 0 w 3018"/>
              <a:gd name="T1" fmla="*/ 1740 h 1740"/>
              <a:gd name="T2" fmla="*/ 102 w 3018"/>
              <a:gd name="T3" fmla="*/ 1708 h 1740"/>
              <a:gd name="T4" fmla="*/ 205 w 3018"/>
              <a:gd name="T5" fmla="*/ 1685 h 1740"/>
              <a:gd name="T6" fmla="*/ 299 w 3018"/>
              <a:gd name="T7" fmla="*/ 1645 h 1740"/>
              <a:gd name="T8" fmla="*/ 402 w 3018"/>
              <a:gd name="T9" fmla="*/ 1590 h 1740"/>
              <a:gd name="T10" fmla="*/ 504 w 3018"/>
              <a:gd name="T11" fmla="*/ 1504 h 1740"/>
              <a:gd name="T12" fmla="*/ 607 w 3018"/>
              <a:gd name="T13" fmla="*/ 1393 h 1740"/>
              <a:gd name="T14" fmla="*/ 701 w 3018"/>
              <a:gd name="T15" fmla="*/ 1260 h 1740"/>
              <a:gd name="T16" fmla="*/ 804 w 3018"/>
              <a:gd name="T17" fmla="*/ 1087 h 1740"/>
              <a:gd name="T18" fmla="*/ 906 w 3018"/>
              <a:gd name="T19" fmla="*/ 890 h 1740"/>
              <a:gd name="T20" fmla="*/ 1009 w 3018"/>
              <a:gd name="T21" fmla="*/ 685 h 1740"/>
              <a:gd name="T22" fmla="*/ 1103 w 3018"/>
              <a:gd name="T23" fmla="*/ 473 h 1740"/>
              <a:gd name="T24" fmla="*/ 1206 w 3018"/>
              <a:gd name="T25" fmla="*/ 284 h 1740"/>
              <a:gd name="T26" fmla="*/ 1308 w 3018"/>
              <a:gd name="T27" fmla="*/ 134 h 1740"/>
              <a:gd name="T28" fmla="*/ 1411 w 3018"/>
              <a:gd name="T29" fmla="*/ 32 h 1740"/>
              <a:gd name="T30" fmla="*/ 1513 w 3018"/>
              <a:gd name="T31" fmla="*/ 0 h 1740"/>
              <a:gd name="T32" fmla="*/ 1608 w 3018"/>
              <a:gd name="T33" fmla="*/ 32 h 1740"/>
              <a:gd name="T34" fmla="*/ 1710 w 3018"/>
              <a:gd name="T35" fmla="*/ 134 h 1740"/>
              <a:gd name="T36" fmla="*/ 1812 w 3018"/>
              <a:gd name="T37" fmla="*/ 284 h 1740"/>
              <a:gd name="T38" fmla="*/ 1915 w 3018"/>
              <a:gd name="T39" fmla="*/ 473 h 1740"/>
              <a:gd name="T40" fmla="*/ 2009 w 3018"/>
              <a:gd name="T41" fmla="*/ 685 h 1740"/>
              <a:gd name="T42" fmla="*/ 2112 w 3018"/>
              <a:gd name="T43" fmla="*/ 890 h 1740"/>
              <a:gd name="T44" fmla="*/ 2214 w 3018"/>
              <a:gd name="T45" fmla="*/ 1087 h 1740"/>
              <a:gd name="T46" fmla="*/ 2317 w 3018"/>
              <a:gd name="T47" fmla="*/ 1260 h 1740"/>
              <a:gd name="T48" fmla="*/ 2411 w 3018"/>
              <a:gd name="T49" fmla="*/ 1393 h 1740"/>
              <a:gd name="T50" fmla="*/ 2514 w 3018"/>
              <a:gd name="T51" fmla="*/ 1504 h 1740"/>
              <a:gd name="T52" fmla="*/ 2616 w 3018"/>
              <a:gd name="T53" fmla="*/ 1590 h 1740"/>
              <a:gd name="T54" fmla="*/ 2719 w 3018"/>
              <a:gd name="T55" fmla="*/ 1645 h 1740"/>
              <a:gd name="T56" fmla="*/ 2813 w 3018"/>
              <a:gd name="T57" fmla="*/ 1685 h 1740"/>
              <a:gd name="T58" fmla="*/ 2916 w 3018"/>
              <a:gd name="T59" fmla="*/ 1708 h 1740"/>
              <a:gd name="T60" fmla="*/ 3018 w 3018"/>
              <a:gd name="T61" fmla="*/ 1740 h 1740"/>
              <a:gd name="T62" fmla="*/ 0 w 3018"/>
              <a:gd name="T63" fmla="*/ 1740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18" h="1740">
                <a:moveTo>
                  <a:pt x="0" y="1740"/>
                </a:moveTo>
                <a:lnTo>
                  <a:pt x="0" y="1740"/>
                </a:lnTo>
                <a:lnTo>
                  <a:pt x="47" y="1716"/>
                </a:lnTo>
                <a:lnTo>
                  <a:pt x="102" y="1708"/>
                </a:lnTo>
                <a:lnTo>
                  <a:pt x="150" y="1700"/>
                </a:lnTo>
                <a:lnTo>
                  <a:pt x="205" y="1685"/>
                </a:lnTo>
                <a:lnTo>
                  <a:pt x="252" y="1669"/>
                </a:lnTo>
                <a:lnTo>
                  <a:pt x="299" y="1645"/>
                </a:lnTo>
                <a:lnTo>
                  <a:pt x="355" y="1622"/>
                </a:lnTo>
                <a:lnTo>
                  <a:pt x="402" y="1590"/>
                </a:lnTo>
                <a:lnTo>
                  <a:pt x="457" y="1551"/>
                </a:lnTo>
                <a:lnTo>
                  <a:pt x="504" y="1504"/>
                </a:lnTo>
                <a:lnTo>
                  <a:pt x="552" y="1456"/>
                </a:lnTo>
                <a:lnTo>
                  <a:pt x="607" y="1393"/>
                </a:lnTo>
                <a:lnTo>
                  <a:pt x="654" y="1330"/>
                </a:lnTo>
                <a:lnTo>
                  <a:pt x="701" y="1260"/>
                </a:lnTo>
                <a:lnTo>
                  <a:pt x="756" y="1173"/>
                </a:lnTo>
                <a:lnTo>
                  <a:pt x="804" y="1087"/>
                </a:lnTo>
                <a:lnTo>
                  <a:pt x="859" y="992"/>
                </a:lnTo>
                <a:lnTo>
                  <a:pt x="906" y="890"/>
                </a:lnTo>
                <a:lnTo>
                  <a:pt x="953" y="787"/>
                </a:lnTo>
                <a:lnTo>
                  <a:pt x="1009" y="685"/>
                </a:lnTo>
                <a:lnTo>
                  <a:pt x="1056" y="575"/>
                </a:lnTo>
                <a:lnTo>
                  <a:pt x="1103" y="473"/>
                </a:lnTo>
                <a:lnTo>
                  <a:pt x="1158" y="378"/>
                </a:lnTo>
                <a:lnTo>
                  <a:pt x="1206" y="284"/>
                </a:lnTo>
                <a:lnTo>
                  <a:pt x="1261" y="205"/>
                </a:lnTo>
                <a:lnTo>
                  <a:pt x="1308" y="134"/>
                </a:lnTo>
                <a:lnTo>
                  <a:pt x="1355" y="71"/>
                </a:lnTo>
                <a:lnTo>
                  <a:pt x="1411" y="32"/>
                </a:lnTo>
                <a:lnTo>
                  <a:pt x="1458" y="8"/>
                </a:lnTo>
                <a:lnTo>
                  <a:pt x="1513" y="0"/>
                </a:lnTo>
                <a:lnTo>
                  <a:pt x="1560" y="8"/>
                </a:lnTo>
                <a:lnTo>
                  <a:pt x="1608" y="32"/>
                </a:lnTo>
                <a:lnTo>
                  <a:pt x="1663" y="71"/>
                </a:lnTo>
                <a:lnTo>
                  <a:pt x="1710" y="134"/>
                </a:lnTo>
                <a:lnTo>
                  <a:pt x="1757" y="205"/>
                </a:lnTo>
                <a:lnTo>
                  <a:pt x="1812" y="284"/>
                </a:lnTo>
                <a:lnTo>
                  <a:pt x="1860" y="378"/>
                </a:lnTo>
                <a:lnTo>
                  <a:pt x="1915" y="473"/>
                </a:lnTo>
                <a:lnTo>
                  <a:pt x="1962" y="575"/>
                </a:lnTo>
                <a:lnTo>
                  <a:pt x="2009" y="685"/>
                </a:lnTo>
                <a:lnTo>
                  <a:pt x="2065" y="787"/>
                </a:lnTo>
                <a:lnTo>
                  <a:pt x="2112" y="890"/>
                </a:lnTo>
                <a:lnTo>
                  <a:pt x="2159" y="992"/>
                </a:lnTo>
                <a:lnTo>
                  <a:pt x="2214" y="1087"/>
                </a:lnTo>
                <a:lnTo>
                  <a:pt x="2262" y="1173"/>
                </a:lnTo>
                <a:lnTo>
                  <a:pt x="2317" y="1260"/>
                </a:lnTo>
                <a:lnTo>
                  <a:pt x="2364" y="1330"/>
                </a:lnTo>
                <a:lnTo>
                  <a:pt x="2411" y="1393"/>
                </a:lnTo>
                <a:lnTo>
                  <a:pt x="2467" y="1456"/>
                </a:lnTo>
                <a:lnTo>
                  <a:pt x="2514" y="1504"/>
                </a:lnTo>
                <a:lnTo>
                  <a:pt x="2561" y="1551"/>
                </a:lnTo>
                <a:lnTo>
                  <a:pt x="2616" y="1590"/>
                </a:lnTo>
                <a:lnTo>
                  <a:pt x="2664" y="1622"/>
                </a:lnTo>
                <a:lnTo>
                  <a:pt x="2719" y="1645"/>
                </a:lnTo>
                <a:lnTo>
                  <a:pt x="2766" y="1669"/>
                </a:lnTo>
                <a:lnTo>
                  <a:pt x="2813" y="1685"/>
                </a:lnTo>
                <a:lnTo>
                  <a:pt x="2868" y="1700"/>
                </a:lnTo>
                <a:lnTo>
                  <a:pt x="2916" y="1708"/>
                </a:lnTo>
                <a:lnTo>
                  <a:pt x="2971" y="1716"/>
                </a:lnTo>
                <a:lnTo>
                  <a:pt x="3018" y="1740"/>
                </a:lnTo>
                <a:lnTo>
                  <a:pt x="3018" y="1740"/>
                </a:lnTo>
                <a:lnTo>
                  <a:pt x="0" y="1740"/>
                </a:lnTo>
                <a:close/>
              </a:path>
            </a:pathLst>
          </a:custGeom>
          <a:solidFill>
            <a:schemeClr val="bg2"/>
          </a:solidFill>
          <a:ln w="25400">
            <a:solidFill>
              <a:schemeClr val="bg2">
                <a:lumMod val="75000"/>
              </a:schemeClr>
            </a:solidFill>
          </a:ln>
          <a:extLst/>
        </p:spPr>
        <p:txBody>
          <a:bodyPr vert="horz" wrap="square" lIns="91440" tIns="45720" rIns="91440" bIns="45720" numCol="1" anchor="t" anchorCtr="0" compatLnSpc="1">
            <a:prstTxWarp prst="textNoShape">
              <a:avLst/>
            </a:prstTxWarp>
          </a:bodyPr>
          <a:lstStyle/>
          <a:p>
            <a:endParaRPr lang="en-GB"/>
          </a:p>
        </p:txBody>
      </p:sp>
      <p:grpSp>
        <p:nvGrpSpPr>
          <p:cNvPr id="79" name="Group 78">
            <a:extLst>
              <a:ext uri="{FF2B5EF4-FFF2-40B4-BE49-F238E27FC236}">
                <a16:creationId xmlns:a16="http://schemas.microsoft.com/office/drawing/2014/main" id="{495EC919-A884-8A40-A04E-B160B206E309}"/>
              </a:ext>
            </a:extLst>
          </p:cNvPr>
          <p:cNvGrpSpPr/>
          <p:nvPr/>
        </p:nvGrpSpPr>
        <p:grpSpPr>
          <a:xfrm>
            <a:off x="4294769" y="4831657"/>
            <a:ext cx="794476" cy="527772"/>
            <a:chOff x="7793240" y="3134135"/>
            <a:chExt cx="1198360" cy="785494"/>
          </a:xfrm>
          <a:solidFill>
            <a:srgbClr val="92D050"/>
          </a:solidFill>
        </p:grpSpPr>
        <p:sp>
          <p:nvSpPr>
            <p:cNvPr id="80" name="Freeform 7">
              <a:extLst>
                <a:ext uri="{FF2B5EF4-FFF2-40B4-BE49-F238E27FC236}">
                  <a16:creationId xmlns:a16="http://schemas.microsoft.com/office/drawing/2014/main" id="{885132F5-AD9D-3948-80A9-CA7DB8DA67E6}"/>
                </a:ext>
              </a:extLst>
            </p:cNvPr>
            <p:cNvSpPr>
              <a:spLocks/>
            </p:cNvSpPr>
            <p:nvPr/>
          </p:nvSpPr>
          <p:spPr bwMode="auto">
            <a:xfrm>
              <a:off x="7793240" y="3134135"/>
              <a:ext cx="1198360" cy="785494"/>
            </a:xfrm>
            <a:custGeom>
              <a:avLst/>
              <a:gdLst>
                <a:gd name="T0" fmla="*/ 0 w 685"/>
                <a:gd name="T1" fmla="*/ 449 h 449"/>
                <a:gd name="T2" fmla="*/ 0 w 685"/>
                <a:gd name="T3" fmla="*/ 0 h 449"/>
                <a:gd name="T4" fmla="*/ 31 w 685"/>
                <a:gd name="T5" fmla="*/ 39 h 449"/>
                <a:gd name="T6" fmla="*/ 78 w 685"/>
                <a:gd name="T7" fmla="*/ 102 h 449"/>
                <a:gd name="T8" fmla="*/ 134 w 685"/>
                <a:gd name="T9" fmla="*/ 165 h 449"/>
                <a:gd name="T10" fmla="*/ 181 w 685"/>
                <a:gd name="T11" fmla="*/ 213 h 449"/>
                <a:gd name="T12" fmla="*/ 228 w 685"/>
                <a:gd name="T13" fmla="*/ 260 h 449"/>
                <a:gd name="T14" fmla="*/ 283 w 685"/>
                <a:gd name="T15" fmla="*/ 299 h 449"/>
                <a:gd name="T16" fmla="*/ 331 w 685"/>
                <a:gd name="T17" fmla="*/ 331 h 449"/>
                <a:gd name="T18" fmla="*/ 386 w 685"/>
                <a:gd name="T19" fmla="*/ 354 h 449"/>
                <a:gd name="T20" fmla="*/ 433 w 685"/>
                <a:gd name="T21" fmla="*/ 378 h 449"/>
                <a:gd name="T22" fmla="*/ 480 w 685"/>
                <a:gd name="T23" fmla="*/ 394 h 449"/>
                <a:gd name="T24" fmla="*/ 535 w 685"/>
                <a:gd name="T25" fmla="*/ 409 h 449"/>
                <a:gd name="T26" fmla="*/ 583 w 685"/>
                <a:gd name="T27" fmla="*/ 417 h 449"/>
                <a:gd name="T28" fmla="*/ 638 w 685"/>
                <a:gd name="T29" fmla="*/ 425 h 449"/>
                <a:gd name="T30" fmla="*/ 685 w 685"/>
                <a:gd name="T31" fmla="*/ 449 h 449"/>
                <a:gd name="T32" fmla="*/ 685 w 685"/>
                <a:gd name="T33" fmla="*/ 449 h 449"/>
                <a:gd name="T34" fmla="*/ 0 w 685"/>
                <a:gd name="T35" fmla="*/ 449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5" h="449">
                  <a:moveTo>
                    <a:pt x="0" y="449"/>
                  </a:moveTo>
                  <a:lnTo>
                    <a:pt x="0" y="0"/>
                  </a:lnTo>
                  <a:lnTo>
                    <a:pt x="31" y="39"/>
                  </a:lnTo>
                  <a:lnTo>
                    <a:pt x="78" y="102"/>
                  </a:lnTo>
                  <a:lnTo>
                    <a:pt x="134" y="165"/>
                  </a:lnTo>
                  <a:lnTo>
                    <a:pt x="181" y="213"/>
                  </a:lnTo>
                  <a:lnTo>
                    <a:pt x="228" y="260"/>
                  </a:lnTo>
                  <a:lnTo>
                    <a:pt x="283" y="299"/>
                  </a:lnTo>
                  <a:lnTo>
                    <a:pt x="331" y="331"/>
                  </a:lnTo>
                  <a:lnTo>
                    <a:pt x="386" y="354"/>
                  </a:lnTo>
                  <a:lnTo>
                    <a:pt x="433" y="378"/>
                  </a:lnTo>
                  <a:lnTo>
                    <a:pt x="480" y="394"/>
                  </a:lnTo>
                  <a:lnTo>
                    <a:pt x="535" y="409"/>
                  </a:lnTo>
                  <a:lnTo>
                    <a:pt x="583" y="417"/>
                  </a:lnTo>
                  <a:lnTo>
                    <a:pt x="638" y="425"/>
                  </a:lnTo>
                  <a:lnTo>
                    <a:pt x="685" y="449"/>
                  </a:lnTo>
                  <a:lnTo>
                    <a:pt x="685" y="449"/>
                  </a:lnTo>
                  <a:lnTo>
                    <a:pt x="0" y="449"/>
                  </a:lnTo>
                  <a:close/>
                </a:path>
              </a:pathLst>
            </a:custGeom>
            <a:grpFill/>
            <a:ln w="25400">
              <a:solidFill>
                <a:schemeClr val="bg2">
                  <a:lumMod val="75000"/>
                </a:schemeClr>
              </a:solidFill>
              <a:round/>
              <a:headEnd/>
              <a:tailEnd/>
            </a:ln>
            <a:extLst/>
          </p:spPr>
          <p:txBody>
            <a:bodyPr vert="horz" wrap="square" lIns="91440" tIns="45720" rIns="91440" bIns="45720" numCol="1" anchor="t" anchorCtr="0" compatLnSpc="1">
              <a:prstTxWarp prst="textNoShape">
                <a:avLst/>
              </a:prstTxWarp>
            </a:bodyPr>
            <a:lstStyle/>
            <a:p>
              <a:endParaRPr lang="en-GB"/>
            </a:p>
          </p:txBody>
        </p:sp>
        <p:sp>
          <p:nvSpPr>
            <p:cNvPr id="81" name="Freeform 8">
              <a:extLst>
                <a:ext uri="{FF2B5EF4-FFF2-40B4-BE49-F238E27FC236}">
                  <a16:creationId xmlns:a16="http://schemas.microsoft.com/office/drawing/2014/main" id="{99D287B9-5966-1848-B699-99664520223E}"/>
                </a:ext>
              </a:extLst>
            </p:cNvPr>
            <p:cNvSpPr>
              <a:spLocks/>
            </p:cNvSpPr>
            <p:nvPr/>
          </p:nvSpPr>
          <p:spPr bwMode="auto">
            <a:xfrm>
              <a:off x="7793240" y="3134135"/>
              <a:ext cx="1198360" cy="785494"/>
            </a:xfrm>
            <a:custGeom>
              <a:avLst/>
              <a:gdLst>
                <a:gd name="T0" fmla="*/ 0 w 685"/>
                <a:gd name="T1" fmla="*/ 449 h 449"/>
                <a:gd name="T2" fmla="*/ 0 w 685"/>
                <a:gd name="T3" fmla="*/ 0 h 449"/>
                <a:gd name="T4" fmla="*/ 31 w 685"/>
                <a:gd name="T5" fmla="*/ 39 h 449"/>
                <a:gd name="T6" fmla="*/ 78 w 685"/>
                <a:gd name="T7" fmla="*/ 102 h 449"/>
                <a:gd name="T8" fmla="*/ 134 w 685"/>
                <a:gd name="T9" fmla="*/ 165 h 449"/>
                <a:gd name="T10" fmla="*/ 181 w 685"/>
                <a:gd name="T11" fmla="*/ 213 h 449"/>
                <a:gd name="T12" fmla="*/ 228 w 685"/>
                <a:gd name="T13" fmla="*/ 260 h 449"/>
                <a:gd name="T14" fmla="*/ 283 w 685"/>
                <a:gd name="T15" fmla="*/ 299 h 449"/>
                <a:gd name="T16" fmla="*/ 331 w 685"/>
                <a:gd name="T17" fmla="*/ 331 h 449"/>
                <a:gd name="T18" fmla="*/ 386 w 685"/>
                <a:gd name="T19" fmla="*/ 354 h 449"/>
                <a:gd name="T20" fmla="*/ 433 w 685"/>
                <a:gd name="T21" fmla="*/ 378 h 449"/>
                <a:gd name="T22" fmla="*/ 480 w 685"/>
                <a:gd name="T23" fmla="*/ 394 h 449"/>
                <a:gd name="T24" fmla="*/ 535 w 685"/>
                <a:gd name="T25" fmla="*/ 409 h 449"/>
                <a:gd name="T26" fmla="*/ 583 w 685"/>
                <a:gd name="T27" fmla="*/ 417 h 449"/>
                <a:gd name="T28" fmla="*/ 638 w 685"/>
                <a:gd name="T29" fmla="*/ 425 h 449"/>
                <a:gd name="T30" fmla="*/ 685 w 685"/>
                <a:gd name="T31" fmla="*/ 449 h 449"/>
                <a:gd name="T32" fmla="*/ 685 w 685"/>
                <a:gd name="T33" fmla="*/ 449 h 449"/>
                <a:gd name="T34" fmla="*/ 0 w 685"/>
                <a:gd name="T35" fmla="*/ 449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5" h="449">
                  <a:moveTo>
                    <a:pt x="0" y="449"/>
                  </a:moveTo>
                  <a:lnTo>
                    <a:pt x="0" y="0"/>
                  </a:lnTo>
                  <a:lnTo>
                    <a:pt x="31" y="39"/>
                  </a:lnTo>
                  <a:lnTo>
                    <a:pt x="78" y="102"/>
                  </a:lnTo>
                  <a:lnTo>
                    <a:pt x="134" y="165"/>
                  </a:lnTo>
                  <a:lnTo>
                    <a:pt x="181" y="213"/>
                  </a:lnTo>
                  <a:lnTo>
                    <a:pt x="228" y="260"/>
                  </a:lnTo>
                  <a:lnTo>
                    <a:pt x="283" y="299"/>
                  </a:lnTo>
                  <a:lnTo>
                    <a:pt x="331" y="331"/>
                  </a:lnTo>
                  <a:lnTo>
                    <a:pt x="386" y="354"/>
                  </a:lnTo>
                  <a:lnTo>
                    <a:pt x="433" y="378"/>
                  </a:lnTo>
                  <a:lnTo>
                    <a:pt x="480" y="394"/>
                  </a:lnTo>
                  <a:lnTo>
                    <a:pt x="535" y="409"/>
                  </a:lnTo>
                  <a:lnTo>
                    <a:pt x="583" y="417"/>
                  </a:lnTo>
                  <a:lnTo>
                    <a:pt x="638" y="425"/>
                  </a:lnTo>
                  <a:lnTo>
                    <a:pt x="685" y="449"/>
                  </a:lnTo>
                  <a:lnTo>
                    <a:pt x="685" y="449"/>
                  </a:lnTo>
                  <a:lnTo>
                    <a:pt x="0" y="449"/>
                  </a:lnTo>
                </a:path>
              </a:pathLst>
            </a:custGeom>
            <a:grpFill/>
            <a:ln w="25400">
              <a:solidFill>
                <a:schemeClr val="bg2">
                  <a:lumMod val="7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en-GB"/>
            </a:p>
          </p:txBody>
        </p:sp>
      </p:grpSp>
      <p:sp>
        <p:nvSpPr>
          <p:cNvPr id="82" name="Line 7">
            <a:extLst>
              <a:ext uri="{FF2B5EF4-FFF2-40B4-BE49-F238E27FC236}">
                <a16:creationId xmlns:a16="http://schemas.microsoft.com/office/drawing/2014/main" id="{9A6BFDC9-8156-2641-BC36-CC918CE42FCA}"/>
              </a:ext>
            </a:extLst>
          </p:cNvPr>
          <p:cNvSpPr>
            <a:spLocks noChangeShapeType="1"/>
          </p:cNvSpPr>
          <p:nvPr/>
        </p:nvSpPr>
        <p:spPr bwMode="auto">
          <a:xfrm flipV="1">
            <a:off x="4300445" y="3306816"/>
            <a:ext cx="0" cy="2026833"/>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GB"/>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9151DAB-BF91-6842-BC3C-F62012513FB6}"/>
                  </a:ext>
                </a:extLst>
              </p:cNvPr>
              <p:cNvSpPr txBox="1"/>
              <p:nvPr/>
            </p:nvSpPr>
            <p:spPr>
              <a:xfrm>
                <a:off x="5131717" y="3132793"/>
                <a:ext cx="4108892" cy="1200329"/>
              </a:xfrm>
              <a:prstGeom prst="rect">
                <a:avLst/>
              </a:prstGeom>
              <a:noFill/>
            </p:spPr>
            <p:txBody>
              <a:bodyPr wrap="square" rtlCol="0">
                <a:spAutoFit/>
              </a:bodyPr>
              <a:lstStyle/>
              <a:p>
                <a:r>
                  <a:rPr lang="en-US" sz="2400" dirty="0"/>
                  <a:t>If we have 100.000 tests</a:t>
                </a:r>
              </a:p>
              <a:p>
                <a:endParaRPr lang="en-US" sz="2400" dirty="0"/>
              </a:p>
              <a:p>
                <a14:m>
                  <m:oMath xmlns:m="http://schemas.openxmlformats.org/officeDocument/2006/math">
                    <m:r>
                      <a:rPr lang="en-US" sz="2400" b="0" i="1" smtClean="0">
                        <a:latin typeface="Cambria Math" panose="02040503050406030204" pitchFamily="18" charset="0"/>
                      </a:rPr>
                      <m:t>𝛼</m:t>
                    </m:r>
                  </m:oMath>
                </a14:m>
                <a:r>
                  <a:rPr lang="en-US" sz="2400" dirty="0"/>
                  <a:t>=0.05 </a:t>
                </a:r>
                <a:r>
                  <a:rPr lang="en-US" sz="2400" dirty="0">
                    <a:sym typeface="Wingdings" pitchFamily="2" charset="2"/>
                  </a:rPr>
                  <a:t> 5000 false positives</a:t>
                </a:r>
                <a:endParaRPr lang="en-US" sz="2400" dirty="0"/>
              </a:p>
            </p:txBody>
          </p:sp>
        </mc:Choice>
        <mc:Fallback xmlns="">
          <p:sp>
            <p:nvSpPr>
              <p:cNvPr id="18" name="TextBox 17">
                <a:extLst>
                  <a:ext uri="{FF2B5EF4-FFF2-40B4-BE49-F238E27FC236}">
                    <a16:creationId xmlns:a16="http://schemas.microsoft.com/office/drawing/2014/main" id="{D9151DAB-BF91-6842-BC3C-F62012513FB6}"/>
                  </a:ext>
                </a:extLst>
              </p:cNvPr>
              <p:cNvSpPr txBox="1">
                <a:spLocks noRot="1" noChangeAspect="1" noMove="1" noResize="1" noEditPoints="1" noAdjustHandles="1" noChangeArrowheads="1" noChangeShapeType="1" noTextEdit="1"/>
              </p:cNvSpPr>
              <p:nvPr/>
            </p:nvSpPr>
            <p:spPr>
              <a:xfrm>
                <a:off x="5131717" y="3132793"/>
                <a:ext cx="4108892" cy="1200329"/>
              </a:xfrm>
              <a:prstGeom prst="rect">
                <a:avLst/>
              </a:prstGeom>
              <a:blipFill>
                <a:blip r:embed="rId2"/>
                <a:stretch>
                  <a:fillRect l="-2154" t="-4211" b="-94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145BF781-8CCC-EC49-B0C8-6D8462B545B2}"/>
                  </a:ext>
                </a:extLst>
              </p:cNvPr>
              <p:cNvSpPr txBox="1"/>
              <p:nvPr/>
            </p:nvSpPr>
            <p:spPr>
              <a:xfrm>
                <a:off x="4083401" y="5286925"/>
                <a:ext cx="38292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oMath>
                  </m:oMathPara>
                </a14:m>
                <a:endParaRPr lang="en-US" sz="2400" dirty="0"/>
              </a:p>
            </p:txBody>
          </p:sp>
        </mc:Choice>
        <mc:Fallback xmlns="">
          <p:sp>
            <p:nvSpPr>
              <p:cNvPr id="83" name="TextBox 82">
                <a:extLst>
                  <a:ext uri="{FF2B5EF4-FFF2-40B4-BE49-F238E27FC236}">
                    <a16:creationId xmlns:a16="http://schemas.microsoft.com/office/drawing/2014/main" id="{145BF781-8CCC-EC49-B0C8-6D8462B545B2}"/>
                  </a:ext>
                </a:extLst>
              </p:cNvPr>
              <p:cNvSpPr txBox="1">
                <a:spLocks noRot="1" noChangeAspect="1" noMove="1" noResize="1" noEditPoints="1" noAdjustHandles="1" noChangeArrowheads="1" noChangeShapeType="1" noTextEdit="1"/>
              </p:cNvSpPr>
              <p:nvPr/>
            </p:nvSpPr>
            <p:spPr>
              <a:xfrm>
                <a:off x="4083401" y="5286925"/>
                <a:ext cx="382925" cy="461665"/>
              </a:xfrm>
              <a:prstGeom prst="rect">
                <a:avLst/>
              </a:prstGeom>
              <a:blipFill>
                <a:blip r:embed="rId3"/>
                <a:stretch>
                  <a:fillRect/>
                </a:stretch>
              </a:blipFill>
            </p:spPr>
            <p:txBody>
              <a:bodyPr/>
              <a:lstStyle/>
              <a:p>
                <a:r>
                  <a:rPr lang="en-US">
                    <a:noFill/>
                  </a:rPr>
                  <a:t> </a:t>
                </a:r>
              </a:p>
            </p:txBody>
          </p:sp>
        </mc:Fallback>
      </mc:AlternateContent>
      <p:pic>
        <p:nvPicPr>
          <p:cNvPr id="84" name="Picture 83">
            <a:extLst>
              <a:ext uri="{FF2B5EF4-FFF2-40B4-BE49-F238E27FC236}">
                <a16:creationId xmlns:a16="http://schemas.microsoft.com/office/drawing/2014/main" id="{3E2671DE-6146-D74C-9399-272D199AAFB2}"/>
              </a:ext>
            </a:extLst>
          </p:cNvPr>
          <p:cNvPicPr>
            <a:picLocks noChangeAspect="1"/>
          </p:cNvPicPr>
          <p:nvPr/>
        </p:nvPicPr>
        <p:blipFill>
          <a:blip r:embed="rId4"/>
          <a:stretch>
            <a:fillRect/>
          </a:stretch>
        </p:blipFill>
        <p:spPr>
          <a:xfrm>
            <a:off x="9482574" y="2471689"/>
            <a:ext cx="2332230" cy="3036140"/>
          </a:xfrm>
          <a:prstGeom prst="rect">
            <a:avLst/>
          </a:prstGeom>
        </p:spPr>
      </p:pic>
    </p:spTree>
    <p:extLst>
      <p:ext uri="{BB962C8B-B14F-4D97-AF65-F5344CB8AC3E}">
        <p14:creationId xmlns:p14="http://schemas.microsoft.com/office/powerpoint/2010/main" val="116347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647AB-A99D-6D46-86C4-72873BB9BFA6}"/>
              </a:ext>
            </a:extLst>
          </p:cNvPr>
          <p:cNvSpPr>
            <a:spLocks noGrp="1"/>
          </p:cNvSpPr>
          <p:nvPr>
            <p:ph type="title"/>
          </p:nvPr>
        </p:nvSpPr>
        <p:spPr/>
        <p:txBody>
          <a:bodyPr/>
          <a:lstStyle/>
          <a:p>
            <a:r>
              <a:rPr lang="en-US" dirty="0"/>
              <a:t>Bonferroni correction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1C98626-2C22-1A4F-8358-427967816F74}"/>
                  </a:ext>
                </a:extLst>
              </p:cNvPr>
              <p:cNvSpPr>
                <a:spLocks noGrp="1"/>
              </p:cNvSpPr>
              <p:nvPr>
                <p:ph idx="1"/>
              </p:nvPr>
            </p:nvSpPr>
            <p:spPr>
              <a:xfrm>
                <a:off x="838200" y="1642223"/>
                <a:ext cx="10515600" cy="4620895"/>
              </a:xfrm>
            </p:spPr>
            <p:txBody>
              <a:bodyPr>
                <a:normAutofit/>
              </a:bodyPr>
              <a:lstStyle/>
              <a:p>
                <a:pPr marL="0" indent="0">
                  <a:buNone/>
                </a:pPr>
                <a:r>
                  <a:rPr lang="en-GB" dirty="0"/>
                  <a:t>The FWER for N tests follows is defined by: </a:t>
                </a:r>
              </a:p>
              <a:p>
                <a:pPr marL="0" indent="0" algn="ctr">
                  <a:lnSpc>
                    <a:spcPct val="150000"/>
                  </a:lnSpc>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𝛼</m:t>
                          </m:r>
                        </m:e>
                        <m:sub>
                          <m:r>
                            <a:rPr lang="en-US" b="0" i="1" smtClean="0">
                              <a:latin typeface="Cambria Math" panose="02040503050406030204" pitchFamily="18" charset="0"/>
                              <a:ea typeface="Cambria Math"/>
                            </a:rPr>
                            <m:t>𝐹𝑊𝐸</m:t>
                          </m:r>
                        </m:sub>
                      </m:sSub>
                      <m:r>
                        <a:rPr lang="en-US" b="0" i="1" smtClean="0">
                          <a:latin typeface="Cambria Math" panose="02040503050406030204" pitchFamily="18" charset="0"/>
                          <a:ea typeface="Cambria Math"/>
                        </a:rPr>
                        <m:t>=</m:t>
                      </m:r>
                      <m:r>
                        <a:rPr lang="en-US" b="0" i="1" smtClean="0">
                          <a:latin typeface="Cambria Math" panose="02040503050406030204" pitchFamily="18" charset="0"/>
                          <a:ea typeface="Cambria Math"/>
                        </a:rPr>
                        <m:t>𝑁</m:t>
                      </m:r>
                      <m:r>
                        <a:rPr lang="en-US" b="0" i="1" smtClean="0">
                          <a:latin typeface="Cambria Math" panose="02040503050406030204" pitchFamily="18" charset="0"/>
                          <a:ea typeface="Cambria Math"/>
                        </a:rPr>
                        <m:t>𝛼</m:t>
                      </m:r>
                      <m:r>
                        <a:rPr lang="en-US" b="0" i="1" smtClean="0">
                          <a:latin typeface="Cambria Math" panose="02040503050406030204" pitchFamily="18" charset="0"/>
                          <a:ea typeface="Cambria Math"/>
                        </a:rPr>
                        <m:t> </m:t>
                      </m:r>
                    </m:oMath>
                  </m:oMathPara>
                </a14:m>
                <a:endParaRPr lang="en-GB" dirty="0">
                  <a:latin typeface="+mn-lt"/>
                  <a:ea typeface="Cambria Math"/>
                </a:endParaRPr>
              </a:p>
              <a:p>
                <a:pPr marL="0" indent="0">
                  <a:buNone/>
                </a:pPr>
                <a:r>
                  <a:rPr lang="en-US" dirty="0"/>
                  <a:t>Consequently, to protect against undesirable FWER, we have to choose a new threshold </a:t>
                </a:r>
                <a14:m>
                  <m:oMath xmlns:m="http://schemas.openxmlformats.org/officeDocument/2006/math">
                    <m:r>
                      <a:rPr lang="en-US" b="0" i="1" smtClean="0">
                        <a:latin typeface="Cambria Math" panose="02040503050406030204" pitchFamily="18" charset="0"/>
                      </a:rPr>
                      <m:t>𝛼</m:t>
                    </m:r>
                  </m:oMath>
                </a14:m>
                <a:r>
                  <a:rPr lang="en-US" dirty="0"/>
                  <a:t>, defined as:</a:t>
                </a:r>
              </a:p>
              <a:p>
                <a:pPr marL="0" indent="0" algn="ctr">
                  <a:buNone/>
                </a:pP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𝐹𝑊𝐸</m:t>
                            </m:r>
                          </m:sub>
                        </m:sSub>
                      </m:num>
                      <m:den>
                        <m:r>
                          <a:rPr lang="en-US" b="0" i="1" smtClean="0">
                            <a:latin typeface="Cambria Math" panose="02040503050406030204" pitchFamily="18" charset="0"/>
                          </a:rPr>
                          <m:t>𝑁</m:t>
                        </m:r>
                      </m:den>
                    </m:f>
                  </m:oMath>
                </a14:m>
                <a:r>
                  <a:rPr lang="en-US" dirty="0"/>
                  <a:t> </a:t>
                </a:r>
              </a:p>
              <a:p>
                <a:pPr marL="0" indent="0">
                  <a:buNone/>
                </a:pPr>
                <a:r>
                  <a:rPr lang="en-US" dirty="0"/>
                  <a:t>Which is equivalent of adjusting </a:t>
                </a:r>
                <a:r>
                  <a:rPr lang="en-US" i="1" dirty="0"/>
                  <a:t>p</a:t>
                </a:r>
                <a:r>
                  <a:rPr lang="en-US" dirty="0"/>
                  <a:t>-values as:</a:t>
                </a: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𝐹𝑊𝐸𝑅</m:t>
                          </m:r>
                        </m:sub>
                      </m:sSub>
                      <m:r>
                        <a:rPr lang="en-US" b="0" i="1" smtClean="0">
                          <a:latin typeface="Cambria Math" panose="02040503050406030204" pitchFamily="18" charset="0"/>
                        </a:rPr>
                        <m:t>=</m:t>
                      </m:r>
                      <m:r>
                        <a:rPr lang="en-US" b="0" i="1" smtClean="0">
                          <a:latin typeface="Cambria Math" panose="02040503050406030204" pitchFamily="18" charset="0"/>
                        </a:rPr>
                        <m:t>𝑁𝑝</m:t>
                      </m:r>
                    </m:oMath>
                  </m:oMathPara>
                </a14:m>
                <a:endParaRPr lang="en-US" dirty="0"/>
              </a:p>
            </p:txBody>
          </p:sp>
        </mc:Choice>
        <mc:Fallback xmlns="">
          <p:sp>
            <p:nvSpPr>
              <p:cNvPr id="3" name="Content Placeholder 2">
                <a:extLst>
                  <a:ext uri="{FF2B5EF4-FFF2-40B4-BE49-F238E27FC236}">
                    <a16:creationId xmlns:a16="http://schemas.microsoft.com/office/drawing/2014/main" id="{E1C98626-2C22-1A4F-8358-427967816F74}"/>
                  </a:ext>
                </a:extLst>
              </p:cNvPr>
              <p:cNvSpPr>
                <a:spLocks noGrp="1" noRot="1" noChangeAspect="1" noMove="1" noResize="1" noEditPoints="1" noAdjustHandles="1" noChangeArrowheads="1" noChangeShapeType="1" noTextEdit="1"/>
              </p:cNvSpPr>
              <p:nvPr>
                <p:ph idx="1"/>
              </p:nvPr>
            </p:nvSpPr>
            <p:spPr>
              <a:xfrm>
                <a:off x="838200" y="1642223"/>
                <a:ext cx="10515600" cy="4620895"/>
              </a:xfrm>
              <a:blipFill>
                <a:blip r:embed="rId2"/>
                <a:stretch>
                  <a:fillRect l="-1086" t="-219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F44DAD1-E81E-374E-9CAE-AE39225F85C3}"/>
              </a:ext>
            </a:extLst>
          </p:cNvPr>
          <p:cNvSpPr>
            <a:spLocks noGrp="1"/>
          </p:cNvSpPr>
          <p:nvPr>
            <p:ph type="sldNum" sz="quarter" idx="10"/>
          </p:nvPr>
        </p:nvSpPr>
        <p:spPr/>
        <p:txBody>
          <a:bodyPr/>
          <a:lstStyle/>
          <a:p>
            <a:fld id="{AF7A4240-49DE-45C7-BB34-957B10509EC9}" type="slidenum">
              <a:rPr lang="en-US" smtClean="0"/>
              <a:pPr/>
              <a:t>7</a:t>
            </a:fld>
            <a:endParaRPr lang="en-US" dirty="0"/>
          </a:p>
        </p:txBody>
      </p:sp>
    </p:spTree>
    <p:extLst>
      <p:ext uri="{BB962C8B-B14F-4D97-AF65-F5344CB8AC3E}">
        <p14:creationId xmlns:p14="http://schemas.microsoft.com/office/powerpoint/2010/main" val="3410034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647AB-A99D-6D46-86C4-72873BB9BFA6}"/>
              </a:ext>
            </a:extLst>
          </p:cNvPr>
          <p:cNvSpPr>
            <a:spLocks noGrp="1"/>
          </p:cNvSpPr>
          <p:nvPr>
            <p:ph type="title"/>
          </p:nvPr>
        </p:nvSpPr>
        <p:spPr/>
        <p:txBody>
          <a:bodyPr/>
          <a:lstStyle/>
          <a:p>
            <a:r>
              <a:rPr lang="en-US" dirty="0"/>
              <a:t>Bonferroni correction</a:t>
            </a:r>
          </a:p>
        </p:txBody>
      </p:sp>
      <p:sp>
        <p:nvSpPr>
          <p:cNvPr id="3" name="Content Placeholder 2">
            <a:extLst>
              <a:ext uri="{FF2B5EF4-FFF2-40B4-BE49-F238E27FC236}">
                <a16:creationId xmlns:a16="http://schemas.microsoft.com/office/drawing/2014/main" id="{E1C98626-2C22-1A4F-8358-427967816F74}"/>
              </a:ext>
            </a:extLst>
          </p:cNvPr>
          <p:cNvSpPr>
            <a:spLocks noGrp="1"/>
          </p:cNvSpPr>
          <p:nvPr>
            <p:ph idx="1"/>
          </p:nvPr>
        </p:nvSpPr>
        <p:spPr/>
        <p:txBody>
          <a:bodyPr/>
          <a:lstStyle/>
          <a:p>
            <a:r>
              <a:rPr lang="en-US" dirty="0"/>
              <a:t>Advantage: Bonferroni correction does not require the independence of the set of tests.</a:t>
            </a:r>
          </a:p>
          <a:p>
            <a:r>
              <a:rPr lang="en-US" dirty="0"/>
              <a:t>Inconvenient: Become excessively conservative for dependent tests.</a:t>
            </a:r>
          </a:p>
        </p:txBody>
      </p:sp>
      <p:sp>
        <p:nvSpPr>
          <p:cNvPr id="4" name="Slide Number Placeholder 3">
            <a:extLst>
              <a:ext uri="{FF2B5EF4-FFF2-40B4-BE49-F238E27FC236}">
                <a16:creationId xmlns:a16="http://schemas.microsoft.com/office/drawing/2014/main" id="{EF44DAD1-E81E-374E-9CAE-AE39225F85C3}"/>
              </a:ext>
            </a:extLst>
          </p:cNvPr>
          <p:cNvSpPr>
            <a:spLocks noGrp="1"/>
          </p:cNvSpPr>
          <p:nvPr>
            <p:ph type="sldNum" sz="quarter" idx="10"/>
          </p:nvPr>
        </p:nvSpPr>
        <p:spPr/>
        <p:txBody>
          <a:bodyPr/>
          <a:lstStyle/>
          <a:p>
            <a:fld id="{AF7A4240-49DE-45C7-BB34-957B10509EC9}" type="slidenum">
              <a:rPr lang="en-US" smtClean="0"/>
              <a:pPr/>
              <a:t>8</a:t>
            </a:fld>
            <a:endParaRPr lang="en-US" dirty="0"/>
          </a:p>
        </p:txBody>
      </p:sp>
      <p:pic>
        <p:nvPicPr>
          <p:cNvPr id="6" name="Picture 5">
            <a:extLst>
              <a:ext uri="{FF2B5EF4-FFF2-40B4-BE49-F238E27FC236}">
                <a16:creationId xmlns:a16="http://schemas.microsoft.com/office/drawing/2014/main" id="{926BD432-6AF7-354F-B28F-E5E74D2B90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8157" y="3783105"/>
            <a:ext cx="2777843" cy="2200462"/>
          </a:xfrm>
          <a:prstGeom prst="rect">
            <a:avLst/>
          </a:prstGeom>
        </p:spPr>
      </p:pic>
      <p:pic>
        <p:nvPicPr>
          <p:cNvPr id="8" name="Picture 7">
            <a:extLst>
              <a:ext uri="{FF2B5EF4-FFF2-40B4-BE49-F238E27FC236}">
                <a16:creationId xmlns:a16="http://schemas.microsoft.com/office/drawing/2014/main" id="{57CB7FC4-2E88-BC46-914D-A5D4F04735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4802" y="3783105"/>
            <a:ext cx="2782561" cy="2200462"/>
          </a:xfrm>
          <a:prstGeom prst="rect">
            <a:avLst/>
          </a:prstGeom>
        </p:spPr>
      </p:pic>
    </p:spTree>
    <p:extLst>
      <p:ext uri="{BB962C8B-B14F-4D97-AF65-F5344CB8AC3E}">
        <p14:creationId xmlns:p14="http://schemas.microsoft.com/office/powerpoint/2010/main" val="3408060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647AB-A99D-6D46-86C4-72873BB9BFA6}"/>
              </a:ext>
            </a:extLst>
          </p:cNvPr>
          <p:cNvSpPr>
            <a:spLocks noGrp="1"/>
          </p:cNvSpPr>
          <p:nvPr>
            <p:ph type="title"/>
          </p:nvPr>
        </p:nvSpPr>
        <p:spPr>
          <a:xfrm>
            <a:off x="838200" y="365125"/>
            <a:ext cx="10515600" cy="1325563"/>
          </a:xfrm>
        </p:spPr>
        <p:txBody>
          <a:bodyPr/>
          <a:lstStyle/>
          <a:p>
            <a:r>
              <a:rPr lang="en-US" dirty="0"/>
              <a:t>Bonferroni correction</a:t>
            </a:r>
          </a:p>
        </p:txBody>
      </p:sp>
      <p:sp>
        <p:nvSpPr>
          <p:cNvPr id="4" name="Slide Number Placeholder 3">
            <a:extLst>
              <a:ext uri="{FF2B5EF4-FFF2-40B4-BE49-F238E27FC236}">
                <a16:creationId xmlns:a16="http://schemas.microsoft.com/office/drawing/2014/main" id="{EF44DAD1-E81E-374E-9CAE-AE39225F85C3}"/>
              </a:ext>
            </a:extLst>
          </p:cNvPr>
          <p:cNvSpPr>
            <a:spLocks noGrp="1"/>
          </p:cNvSpPr>
          <p:nvPr>
            <p:ph type="sldNum" sz="quarter" idx="10"/>
          </p:nvPr>
        </p:nvSpPr>
        <p:spPr/>
        <p:txBody>
          <a:bodyPr/>
          <a:lstStyle/>
          <a:p>
            <a:fld id="{AF7A4240-49DE-45C7-BB34-957B10509EC9}" type="slidenum">
              <a:rPr lang="en-US" smtClean="0"/>
              <a:pPr/>
              <a:t>9</a:t>
            </a:fld>
            <a:endParaRPr lang="en-US" dirty="0"/>
          </a:p>
        </p:txBody>
      </p:sp>
      <p:pic>
        <p:nvPicPr>
          <p:cNvPr id="6" name="Picture 5">
            <a:extLst>
              <a:ext uri="{FF2B5EF4-FFF2-40B4-BE49-F238E27FC236}">
                <a16:creationId xmlns:a16="http://schemas.microsoft.com/office/drawing/2014/main" id="{926BD432-6AF7-354F-B28F-E5E74D2B90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208" y="1998510"/>
            <a:ext cx="3871537" cy="3066829"/>
          </a:xfrm>
          <a:prstGeom prst="rect">
            <a:avLst/>
          </a:prstGeom>
        </p:spPr>
      </p:pic>
      <p:pic>
        <p:nvPicPr>
          <p:cNvPr id="8" name="Picture 7">
            <a:extLst>
              <a:ext uri="{FF2B5EF4-FFF2-40B4-BE49-F238E27FC236}">
                <a16:creationId xmlns:a16="http://schemas.microsoft.com/office/drawing/2014/main" id="{57CB7FC4-2E88-BC46-914D-A5D4F04735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1365" y="1993075"/>
            <a:ext cx="3884985" cy="3072264"/>
          </a:xfrm>
          <a:prstGeom prst="rect">
            <a:avLst/>
          </a:prstGeom>
        </p:spPr>
      </p:pic>
      <p:sp>
        <p:nvSpPr>
          <p:cNvPr id="5" name="TextBox 4">
            <a:extLst>
              <a:ext uri="{FF2B5EF4-FFF2-40B4-BE49-F238E27FC236}">
                <a16:creationId xmlns:a16="http://schemas.microsoft.com/office/drawing/2014/main" id="{44E236F8-C86B-9645-90AA-3F34A6D49AE2}"/>
              </a:ext>
            </a:extLst>
          </p:cNvPr>
          <p:cNvSpPr txBox="1"/>
          <p:nvPr/>
        </p:nvSpPr>
        <p:spPr>
          <a:xfrm>
            <a:off x="1392761" y="1377966"/>
            <a:ext cx="3722429" cy="461665"/>
          </a:xfrm>
          <a:prstGeom prst="rect">
            <a:avLst/>
          </a:prstGeom>
          <a:noFill/>
        </p:spPr>
        <p:txBody>
          <a:bodyPr wrap="none" rtlCol="0">
            <a:spAutoFit/>
          </a:bodyPr>
          <a:lstStyle/>
          <a:p>
            <a:r>
              <a:rPr lang="en-US" sz="2400" dirty="0"/>
              <a:t>100 x 100 independent tests</a:t>
            </a:r>
          </a:p>
        </p:txBody>
      </p:sp>
      <p:sp>
        <p:nvSpPr>
          <p:cNvPr id="9" name="TextBox 8">
            <a:extLst>
              <a:ext uri="{FF2B5EF4-FFF2-40B4-BE49-F238E27FC236}">
                <a16:creationId xmlns:a16="http://schemas.microsoft.com/office/drawing/2014/main" id="{AFFCBC67-9DDA-224F-8681-CE62B5146D5D}"/>
              </a:ext>
            </a:extLst>
          </p:cNvPr>
          <p:cNvSpPr txBox="1"/>
          <p:nvPr/>
        </p:nvSpPr>
        <p:spPr>
          <a:xfrm>
            <a:off x="6853914" y="1377966"/>
            <a:ext cx="4499886" cy="461665"/>
          </a:xfrm>
          <a:prstGeom prst="rect">
            <a:avLst/>
          </a:prstGeom>
          <a:noFill/>
        </p:spPr>
        <p:txBody>
          <a:bodyPr wrap="none" rtlCol="0">
            <a:spAutoFit/>
          </a:bodyPr>
          <a:lstStyle/>
          <a:p>
            <a:r>
              <a:rPr lang="en-US" sz="2400" dirty="0"/>
              <a:t>100 x 100 spatially correlated tests</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0537D4BB-4970-044C-9A18-51ED7DA12672}"/>
                  </a:ext>
                </a:extLst>
              </p:cNvPr>
              <p:cNvSpPr txBox="1"/>
              <p:nvPr/>
            </p:nvSpPr>
            <p:spPr>
              <a:xfrm>
                <a:off x="2773093" y="5233296"/>
                <a:ext cx="6656438" cy="461665"/>
              </a:xfrm>
              <a:prstGeom prst="rect">
                <a:avLst/>
              </a:prstGeom>
              <a:noFill/>
            </p:spPr>
            <p:txBody>
              <a:bodyPr wrap="none" rtlCol="0">
                <a:spAutoFit/>
              </a:bodyPr>
              <a:lstStyle/>
              <a:p>
                <a:r>
                  <a:rPr lang="en-US" sz="2400" dirty="0"/>
                  <a:t>N = 10.000, with Bonferroni correction: </a:t>
                </a:r>
                <a14:m>
                  <m:oMath xmlns:m="http://schemas.openxmlformats.org/officeDocument/2006/math">
                    <m:r>
                      <a:rPr lang="en-US" sz="2400" b="0" i="1" smtClean="0">
                        <a:latin typeface="Cambria Math" panose="02040503050406030204" pitchFamily="18" charset="0"/>
                      </a:rPr>
                      <m:t>𝛼</m:t>
                    </m:r>
                    <m:r>
                      <a:rPr lang="en-US" sz="2400" b="0" i="1" smtClean="0">
                        <a:latin typeface="Cambria Math" panose="02040503050406030204" pitchFamily="18" charset="0"/>
                      </a:rPr>
                      <m:t>=5.</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m:t>
                        </m:r>
                        <m:r>
                          <a:rPr lang="en-US" sz="2400" b="0" i="1" smtClean="0">
                            <a:latin typeface="Cambria Math" panose="02040503050406030204" pitchFamily="18" charset="0"/>
                          </a:rPr>
                          <m:t>4</m:t>
                        </m:r>
                      </m:sup>
                    </m:sSup>
                  </m:oMath>
                </a14:m>
                <a:endParaRPr lang="en-US" sz="2400" dirty="0"/>
              </a:p>
            </p:txBody>
          </p:sp>
        </mc:Choice>
        <mc:Fallback>
          <p:sp>
            <p:nvSpPr>
              <p:cNvPr id="7" name="TextBox 6">
                <a:extLst>
                  <a:ext uri="{FF2B5EF4-FFF2-40B4-BE49-F238E27FC236}">
                    <a16:creationId xmlns:a16="http://schemas.microsoft.com/office/drawing/2014/main" id="{0537D4BB-4970-044C-9A18-51ED7DA12672}"/>
                  </a:ext>
                </a:extLst>
              </p:cNvPr>
              <p:cNvSpPr txBox="1">
                <a:spLocks noRot="1" noChangeAspect="1" noMove="1" noResize="1" noEditPoints="1" noAdjustHandles="1" noChangeArrowheads="1" noChangeShapeType="1" noTextEdit="1"/>
              </p:cNvSpPr>
              <p:nvPr/>
            </p:nvSpPr>
            <p:spPr>
              <a:xfrm>
                <a:off x="2773093" y="5233296"/>
                <a:ext cx="6656438" cy="461665"/>
              </a:xfrm>
              <a:prstGeom prst="rect">
                <a:avLst/>
              </a:prstGeom>
              <a:blipFill>
                <a:blip r:embed="rId4"/>
                <a:stretch>
                  <a:fillRect l="-1333" t="-8108" b="-29730"/>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D5B97C41-8AD2-364E-B02A-ECA60C29FDFD}"/>
              </a:ext>
            </a:extLst>
          </p:cNvPr>
          <p:cNvSpPr txBox="1"/>
          <p:nvPr/>
        </p:nvSpPr>
        <p:spPr>
          <a:xfrm>
            <a:off x="2886114" y="5706298"/>
            <a:ext cx="6459717" cy="461665"/>
          </a:xfrm>
          <a:prstGeom prst="rect">
            <a:avLst/>
          </a:prstGeom>
          <a:noFill/>
        </p:spPr>
        <p:txBody>
          <a:bodyPr wrap="none" rtlCol="0">
            <a:spAutoFit/>
          </a:bodyPr>
          <a:lstStyle/>
          <a:p>
            <a:r>
              <a:rPr lang="en-US" sz="2400" dirty="0"/>
              <a:t>Bonferroni is too conservative for correlated tests!</a:t>
            </a:r>
          </a:p>
        </p:txBody>
      </p:sp>
    </p:spTree>
    <p:extLst>
      <p:ext uri="{BB962C8B-B14F-4D97-AF65-F5344CB8AC3E}">
        <p14:creationId xmlns:p14="http://schemas.microsoft.com/office/powerpoint/2010/main" val="1986902466"/>
      </p:ext>
    </p:extLst>
  </p:cSld>
  <p:clrMapOvr>
    <a:masterClrMapping/>
  </p:clrMapOvr>
</p:sld>
</file>

<file path=ppt/theme/theme1.xml><?xml version="1.0" encoding="utf-8"?>
<a:theme xmlns:a="http://schemas.openxmlformats.org/drawingml/2006/main" name="Office Theme">
  <a:themeElements>
    <a:clrScheme name="Vanderbilt Colors">
      <a:dk1>
        <a:sysClr val="windowText" lastClr="000000"/>
      </a:dk1>
      <a:lt1>
        <a:sysClr val="window" lastClr="FFFFFF"/>
      </a:lt1>
      <a:dk2>
        <a:srgbClr val="504C4C"/>
      </a:dk2>
      <a:lt2>
        <a:srgbClr val="E7E6E6"/>
      </a:lt2>
      <a:accent1>
        <a:srgbClr val="504C4C"/>
      </a:accent1>
      <a:accent2>
        <a:srgbClr val="876D3A"/>
      </a:accent2>
      <a:accent3>
        <a:srgbClr val="C6AB77"/>
      </a:accent3>
      <a:accent4>
        <a:srgbClr val="FFC000"/>
      </a:accent4>
      <a:accent5>
        <a:srgbClr val="E7E6E6"/>
      </a:accent5>
      <a:accent6>
        <a:srgbClr val="8E92CC"/>
      </a:accent6>
      <a:hlink>
        <a:srgbClr val="876D3A"/>
      </a:hlink>
      <a:folHlink>
        <a:srgbClr val="C6AB7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guz_lab_template" id="{913DBACC-1930-4D8A-8931-A76108F793F7}" vid="{95C88B18-C386-410E-A0BC-6C8F78CE789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39855</TotalTime>
  <Words>1279</Words>
  <Application>Microsoft Macintosh PowerPoint</Application>
  <PresentationFormat>Widescreen</PresentationFormat>
  <Paragraphs>174</Paragraphs>
  <Slides>25</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Arial Black</vt:lpstr>
      <vt:lpstr>Calibri</vt:lpstr>
      <vt:lpstr>Cambria Math</vt:lpstr>
      <vt:lpstr>Tahoma</vt:lpstr>
      <vt:lpstr>Times New Roman</vt:lpstr>
      <vt:lpstr>Wingdings</vt:lpstr>
      <vt:lpstr>Office Theme</vt:lpstr>
      <vt:lpstr>Random field theory for  multi-comparison correction</vt:lpstr>
      <vt:lpstr>Classical analysis pipeline</vt:lpstr>
      <vt:lpstr>Statistical inference</vt:lpstr>
      <vt:lpstr>In other words</vt:lpstr>
      <vt:lpstr>Multiple comparisons</vt:lpstr>
      <vt:lpstr>Multiple comparisons</vt:lpstr>
      <vt:lpstr>Bonferroni correction</vt:lpstr>
      <vt:lpstr>Bonferroni correction</vt:lpstr>
      <vt:lpstr>Bonferroni correction</vt:lpstr>
      <vt:lpstr>Random field theory</vt:lpstr>
      <vt:lpstr>Topological inference</vt:lpstr>
      <vt:lpstr>Two properties</vt:lpstr>
      <vt:lpstr>Cluster extends</vt:lpstr>
      <vt:lpstr>Cluster extends</vt:lpstr>
      <vt:lpstr>Cluster extends</vt:lpstr>
      <vt:lpstr>Cluster extends</vt:lpstr>
      <vt:lpstr>Cluster extends</vt:lpstr>
      <vt:lpstr>Correction of local maxima</vt:lpstr>
      <vt:lpstr>Correction of local maxima</vt:lpstr>
      <vt:lpstr>Correction of local maxima</vt:lpstr>
      <vt:lpstr>Correction of local maxima</vt:lpstr>
      <vt:lpstr>Conclusion</vt:lpstr>
      <vt:lpstr>References</vt:lpstr>
      <vt:lpstr>Tools</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Kilian HETT</dc:creator>
  <cp:lastModifiedBy>Kilian HETT</cp:lastModifiedBy>
  <cp:revision>564</cp:revision>
  <cp:lastPrinted>2019-11-01T19:54:06Z</cp:lastPrinted>
  <dcterms:created xsi:type="dcterms:W3CDTF">2019-10-01T21:46:26Z</dcterms:created>
  <dcterms:modified xsi:type="dcterms:W3CDTF">2020-08-05T16:35:40Z</dcterms:modified>
</cp:coreProperties>
</file>